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694" r:id="rId5"/>
  </p:sldMasterIdLst>
  <p:notesMasterIdLst>
    <p:notesMasterId r:id="rId33"/>
  </p:notesMasterIdLst>
  <p:sldIdLst>
    <p:sldId id="4326" r:id="rId6"/>
    <p:sldId id="256" r:id="rId7"/>
    <p:sldId id="838840511" r:id="rId8"/>
    <p:sldId id="2145706541" r:id="rId9"/>
    <p:sldId id="2147468910" r:id="rId10"/>
    <p:sldId id="2145706523" r:id="rId11"/>
    <p:sldId id="2147468919" r:id="rId12"/>
    <p:sldId id="2147468929" r:id="rId13"/>
    <p:sldId id="2147468930" r:id="rId14"/>
    <p:sldId id="2147468931" r:id="rId15"/>
    <p:sldId id="2147468932" r:id="rId16"/>
    <p:sldId id="2147468933" r:id="rId17"/>
    <p:sldId id="2147468934" r:id="rId18"/>
    <p:sldId id="2147468918" r:id="rId19"/>
    <p:sldId id="2147468917" r:id="rId20"/>
    <p:sldId id="838840512" r:id="rId21"/>
    <p:sldId id="257" r:id="rId22"/>
    <p:sldId id="261" r:id="rId23"/>
    <p:sldId id="260" r:id="rId24"/>
    <p:sldId id="2147468926" r:id="rId25"/>
    <p:sldId id="2147468923" r:id="rId26"/>
    <p:sldId id="2147468922" r:id="rId27"/>
    <p:sldId id="2147468921" r:id="rId28"/>
    <p:sldId id="2147468927" r:id="rId29"/>
    <p:sldId id="2147468925" r:id="rId30"/>
    <p:sldId id="2147468924" r:id="rId31"/>
    <p:sldId id="2147468928" r:id="rId32"/>
  </p:sldIdLst>
  <p:sldSz cx="12192000" cy="6858000"/>
  <p:notesSz cx="6858000" cy="9144000"/>
  <p:embeddedFontLst>
    <p:embeddedFont>
      <p:font typeface="Avenir Next LT Pro" panose="020B050402020202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Futura Medium" panose="00000800000000000000"/>
      <p:regular r:id="rId44"/>
      <p:bold r:id="rId45"/>
      <p:italic r:id="rId46"/>
      <p:boldItalic r:id="rId47"/>
    </p:embeddedFont>
    <p:embeddedFont>
      <p:font typeface="ShellBold" panose="02010600030101010101" charset="0"/>
      <p:regular r:id="rId48"/>
      <p:bold r:id="rId49"/>
      <p:italic r:id="rId50"/>
      <p:boldItalic r:id="rId51"/>
    </p:embeddedFont>
    <p:embeddedFont>
      <p:font typeface="ShellBook" panose="00000500000000000000" charset="0"/>
      <p:regular r:id="rId52"/>
    </p:embeddedFont>
    <p:embeddedFont>
      <p:font typeface="ShellHeavy" panose="00000700000000000000" charset="0"/>
      <p:bold r:id="rId53"/>
    </p:embeddedFont>
    <p:embeddedFont>
      <p:font typeface="ShellLight" panose="00000400000000000000" charset="0"/>
      <p:regular r:id="rId54"/>
    </p:embeddedFont>
    <p:embeddedFont>
      <p:font typeface="ShellMedium" panose="02010600030101010101"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ldby, Craig STASCO-ITD/TD" initials="GCS" lastIdx="2" clrIdx="0">
    <p:extLst>
      <p:ext uri="{19B8F6BF-5375-455C-9EA6-DF929625EA0E}">
        <p15:presenceInfo xmlns:p15="http://schemas.microsoft.com/office/powerpoint/2012/main" userId="S::Craig.Goldby@shell.com::a2b3f27f-d8fa-44c3-8a05-bd0948fd70e3" providerId="AD"/>
      </p:ext>
    </p:extLst>
  </p:cmAuthor>
  <p:cmAuthor id="2" name="Westlake, Thomas SITI-PTIY/FD" initials="WTSP" lastIdx="4" clrIdx="1">
    <p:extLst>
      <p:ext uri="{19B8F6BF-5375-455C-9EA6-DF929625EA0E}">
        <p15:presenceInfo xmlns:p15="http://schemas.microsoft.com/office/powerpoint/2012/main" userId="S::Thomas.Westlake@shell.com::aa9f7f6f-d270-4d15-a148-677da9745a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6E7"/>
    <a:srgbClr val="FDEDCC"/>
    <a:srgbClr val="E6E6E6"/>
    <a:srgbClr val="1D1B1E"/>
    <a:srgbClr val="DD1D21"/>
    <a:srgbClr val="404040"/>
    <a:srgbClr val="02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0599D-FBE4-7FD4-DFD9-7AD759C24E4F}" v="19" dt="2023-03-01T11:29:01.511"/>
    <p1510:client id="{44E0AFE2-4B5B-482F-B674-12C6D131427C}" v="29" dt="2023-03-01T13:41:04.803"/>
    <p1510:client id="{54AA6C66-3FED-9464-790E-6904B3171579}" v="22" dt="2023-03-01T08:40:33.280"/>
    <p1510:client id="{6E04BA83-EA8B-91A5-531E-0BAB02529908}" v="12" dt="2023-03-01T12:26:02.852"/>
    <p1510:client id="{8757CCF3-C60B-BA2E-F5C9-FC74D199BCA5}" v="8" dt="2023-03-01T06:58:04.934"/>
    <p1510:client id="{DCB6E25C-79BA-1810-300F-850EB6758A87}" v="113" dt="2023-02-28T19:59:48.866"/>
    <p1510:client id="{FBF2F73A-C136-5DF6-DBFD-B78D01FAC498}" v="41" dt="2023-03-01T09:41:58.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Andrew C SITI-PTIY/FHA" userId="S::a.smith5@shell.com::7fc1fb49-be17-4aaf-936a-fbea25b0fc3b" providerId="AD" clId="Web-{E2DFB5D1-B15E-8D83-37BE-7A872D17D4C3}"/>
    <pc:docChg chg="modSld">
      <pc:chgData name="Smith, Andrew C SITI-PTIY/FHA" userId="S::a.smith5@shell.com::7fc1fb49-be17-4aaf-936a-fbea25b0fc3b" providerId="AD" clId="Web-{E2DFB5D1-B15E-8D83-37BE-7A872D17D4C3}" dt="2023-02-23T16:24:13.259" v="24" actId="14100"/>
      <pc:docMkLst>
        <pc:docMk/>
      </pc:docMkLst>
      <pc:sldChg chg="modSp">
        <pc:chgData name="Smith, Andrew C SITI-PTIY/FHA" userId="S::a.smith5@shell.com::7fc1fb49-be17-4aaf-936a-fbea25b0fc3b" providerId="AD" clId="Web-{E2DFB5D1-B15E-8D83-37BE-7A872D17D4C3}" dt="2023-02-23T16:24:13.259" v="24" actId="14100"/>
        <pc:sldMkLst>
          <pc:docMk/>
          <pc:sldMk cId="2926740934" sldId="2147468915"/>
        </pc:sldMkLst>
        <pc:spChg chg="mod">
          <ac:chgData name="Smith, Andrew C SITI-PTIY/FHA" userId="S::a.smith5@shell.com::7fc1fb49-be17-4aaf-936a-fbea25b0fc3b" providerId="AD" clId="Web-{E2DFB5D1-B15E-8D83-37BE-7A872D17D4C3}" dt="2023-02-23T16:24:13.259" v="24" actId="14100"/>
          <ac:spMkLst>
            <pc:docMk/>
            <pc:sldMk cId="2926740934" sldId="2147468915"/>
            <ac:spMk id="3" creationId="{DE3769C2-538F-A7FE-FC86-DD90ECDBE7F1}"/>
          </ac:spMkLst>
        </pc:spChg>
      </pc:sldChg>
    </pc:docChg>
  </pc:docChgLst>
  <pc:docChgLst>
    <pc:chgData name="Smith, Andrew C SITILTD-PTIY/FHA" userId="S::a.smith5@shell.com::7fc1fb49-be17-4aaf-936a-fbea25b0fc3b" providerId="AD" clId="Web-{AF072263-E220-F563-FB02-3A2987EE2512}"/>
    <pc:docChg chg="addSld delSld">
      <pc:chgData name="Smith, Andrew C SITILTD-PTIY/FHA" userId="S::a.smith5@shell.com::7fc1fb49-be17-4aaf-936a-fbea25b0fc3b" providerId="AD" clId="Web-{AF072263-E220-F563-FB02-3A2987EE2512}" dt="2023-02-28T08:29:39.492" v="3"/>
      <pc:docMkLst>
        <pc:docMk/>
      </pc:docMkLst>
      <pc:sldChg chg="del">
        <pc:chgData name="Smith, Andrew C SITILTD-PTIY/FHA" userId="S::a.smith5@shell.com::7fc1fb49-be17-4aaf-936a-fbea25b0fc3b" providerId="AD" clId="Web-{AF072263-E220-F563-FB02-3A2987EE2512}" dt="2023-02-28T08:29:14.116" v="1"/>
        <pc:sldMkLst>
          <pc:docMk/>
          <pc:sldMk cId="2926740934" sldId="2147468915"/>
        </pc:sldMkLst>
      </pc:sldChg>
      <pc:sldChg chg="del">
        <pc:chgData name="Smith, Andrew C SITILTD-PTIY/FHA" userId="S::a.smith5@shell.com::7fc1fb49-be17-4aaf-936a-fbea25b0fc3b" providerId="AD" clId="Web-{AF072263-E220-F563-FB02-3A2987EE2512}" dt="2023-02-28T08:29:39.492" v="3"/>
        <pc:sldMkLst>
          <pc:docMk/>
          <pc:sldMk cId="1365386225" sldId="2147468920"/>
        </pc:sldMkLst>
      </pc:sldChg>
      <pc:sldChg chg="add">
        <pc:chgData name="Smith, Andrew C SITILTD-PTIY/FHA" userId="S::a.smith5@shell.com::7fc1fb49-be17-4aaf-936a-fbea25b0fc3b" providerId="AD" clId="Web-{AF072263-E220-F563-FB02-3A2987EE2512}" dt="2023-02-28T08:28:56.068" v="0"/>
        <pc:sldMkLst>
          <pc:docMk/>
          <pc:sldMk cId="3560234975" sldId="2147468926"/>
        </pc:sldMkLst>
      </pc:sldChg>
      <pc:sldChg chg="add">
        <pc:chgData name="Smith, Andrew C SITILTD-PTIY/FHA" userId="S::a.smith5@shell.com::7fc1fb49-be17-4aaf-936a-fbea25b0fc3b" providerId="AD" clId="Web-{AF072263-E220-F563-FB02-3A2987EE2512}" dt="2023-02-28T08:29:35.507" v="2"/>
        <pc:sldMkLst>
          <pc:docMk/>
          <pc:sldMk cId="524341418" sldId="2147468927"/>
        </pc:sldMkLst>
      </pc:sldChg>
      <pc:sldMasterChg chg="addSldLayout">
        <pc:chgData name="Smith, Andrew C SITILTD-PTIY/FHA" userId="S::a.smith5@shell.com::7fc1fb49-be17-4aaf-936a-fbea25b0fc3b" providerId="AD" clId="Web-{AF072263-E220-F563-FB02-3A2987EE2512}" dt="2023-02-28T08:28:56.068" v="0"/>
        <pc:sldMasterMkLst>
          <pc:docMk/>
          <pc:sldMasterMk cId="1502595083" sldId="2147483660"/>
        </pc:sldMasterMkLst>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184586863" sldId="2147483680"/>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868987567" sldId="2147483681"/>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1159745764" sldId="2147483682"/>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2231542680" sldId="2147483683"/>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425825138" sldId="2147483684"/>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007809939" sldId="2147483685"/>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989395247" sldId="2147483686"/>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59799561" sldId="2147483687"/>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4175798573" sldId="2147483688"/>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450462614" sldId="2147483689"/>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372542057" sldId="2147483690"/>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1778314043" sldId="2147483691"/>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3850101538" sldId="2147483692"/>
          </pc:sldLayoutMkLst>
        </pc:sldLayoutChg>
        <pc:sldLayoutChg chg="add">
          <pc:chgData name="Smith, Andrew C SITILTD-PTIY/FHA" userId="S::a.smith5@shell.com::7fc1fb49-be17-4aaf-936a-fbea25b0fc3b" providerId="AD" clId="Web-{AF072263-E220-F563-FB02-3A2987EE2512}" dt="2023-02-28T08:28:56.068" v="0"/>
          <pc:sldLayoutMkLst>
            <pc:docMk/>
            <pc:sldMasterMk cId="1502595083" sldId="2147483660"/>
            <pc:sldLayoutMk cId="1675801789" sldId="2147483693"/>
          </pc:sldLayoutMkLst>
        </pc:sldLayoutChg>
      </pc:sldMasterChg>
    </pc:docChg>
  </pc:docChgLst>
  <pc:docChgLst>
    <pc:chgData name="Smith, Andrew C SITI-PTIY/FHA" userId="S::a.smith5@shell.com::7fc1fb49-be17-4aaf-936a-fbea25b0fc3b" providerId="AD" clId="Web-{F97B78AF-A6F7-3923-6331-061528A3CDBC}"/>
    <pc:docChg chg="addSld modSld sldOrd">
      <pc:chgData name="Smith, Andrew C SITI-PTIY/FHA" userId="S::a.smith5@shell.com::7fc1fb49-be17-4aaf-936a-fbea25b0fc3b" providerId="AD" clId="Web-{F97B78AF-A6F7-3923-6331-061528A3CDBC}" dt="2023-02-23T17:37:44.443" v="5"/>
      <pc:docMkLst>
        <pc:docMk/>
      </pc:docMkLst>
      <pc:sldChg chg="modSp new ord">
        <pc:chgData name="Smith, Andrew C SITI-PTIY/FHA" userId="S::a.smith5@shell.com::7fc1fb49-be17-4aaf-936a-fbea25b0fc3b" providerId="AD" clId="Web-{F97B78AF-A6F7-3923-6331-061528A3CDBC}" dt="2023-02-23T17:37:44.443" v="5"/>
        <pc:sldMkLst>
          <pc:docMk/>
          <pc:sldMk cId="967957755" sldId="2147468919"/>
        </pc:sldMkLst>
        <pc:spChg chg="mod">
          <ac:chgData name="Smith, Andrew C SITI-PTIY/FHA" userId="S::a.smith5@shell.com::7fc1fb49-be17-4aaf-936a-fbea25b0fc3b" providerId="AD" clId="Web-{F97B78AF-A6F7-3923-6331-061528A3CDBC}" dt="2023-02-23T17:37:41.209" v="4" actId="20577"/>
          <ac:spMkLst>
            <pc:docMk/>
            <pc:sldMk cId="967957755" sldId="2147468919"/>
            <ac:spMk id="2" creationId="{EC8B6B20-84C0-B736-9F44-E0F257D721F2}"/>
          </ac:spMkLst>
        </pc:spChg>
      </pc:sldChg>
    </pc:docChg>
  </pc:docChgLst>
  <pc:docChgLst>
    <pc:chgData name="Smith, Andrew C SITI-PTIY/FHA" userId="S::a.smith5@shell.com::7fc1fb49-be17-4aaf-936a-fbea25b0fc3b" providerId="AD" clId="Web-{E0C519D4-6959-A0BE-96B0-C0A6A79F6039}"/>
    <pc:docChg chg="modSld">
      <pc:chgData name="Smith, Andrew C SITI-PTIY/FHA" userId="S::a.smith5@shell.com::7fc1fb49-be17-4aaf-936a-fbea25b0fc3b" providerId="AD" clId="Web-{E0C519D4-6959-A0BE-96B0-C0A6A79F6039}" dt="2023-02-23T16:21:41.304" v="13" actId="20577"/>
      <pc:docMkLst>
        <pc:docMk/>
      </pc:docMkLst>
      <pc:sldChg chg="modSp">
        <pc:chgData name="Smith, Andrew C SITI-PTIY/FHA" userId="S::a.smith5@shell.com::7fc1fb49-be17-4aaf-936a-fbea25b0fc3b" providerId="AD" clId="Web-{E0C519D4-6959-A0BE-96B0-C0A6A79F6039}" dt="2023-02-23T16:21:41.304" v="13" actId="20577"/>
        <pc:sldMkLst>
          <pc:docMk/>
          <pc:sldMk cId="2369783833" sldId="838840510"/>
        </pc:sldMkLst>
        <pc:spChg chg="mod">
          <ac:chgData name="Smith, Andrew C SITI-PTIY/FHA" userId="S::a.smith5@shell.com::7fc1fb49-be17-4aaf-936a-fbea25b0fc3b" providerId="AD" clId="Web-{E0C519D4-6959-A0BE-96B0-C0A6A79F6039}" dt="2023-02-23T16:21:41.304" v="13" actId="20577"/>
          <ac:spMkLst>
            <pc:docMk/>
            <pc:sldMk cId="2369783833" sldId="838840510"/>
            <ac:spMk id="3" creationId="{F6FCD5AE-47EA-F439-1CD8-38D1D24FBFA4}"/>
          </ac:spMkLst>
        </pc:spChg>
      </pc:sldChg>
    </pc:docChg>
  </pc:docChgLst>
  <pc:docChgLst>
    <pc:chgData name="Smith, Andrew C SITI-PTIY/FHA" userId="S::a.smith5@shell.com::7fc1fb49-be17-4aaf-936a-fbea25b0fc3b" providerId="AD" clId="Web-{E7FDB4D1-5348-7C76-6E00-C60DCADB2751}"/>
    <pc:docChg chg="modSld">
      <pc:chgData name="Smith, Andrew C SITI-PTIY/FHA" userId="S::a.smith5@shell.com::7fc1fb49-be17-4aaf-936a-fbea25b0fc3b" providerId="AD" clId="Web-{E7FDB4D1-5348-7C76-6E00-C60DCADB2751}" dt="2023-02-24T07:43:14.896" v="20" actId="20577"/>
      <pc:docMkLst>
        <pc:docMk/>
      </pc:docMkLst>
      <pc:sldChg chg="modSp">
        <pc:chgData name="Smith, Andrew C SITI-PTIY/FHA" userId="S::a.smith5@shell.com::7fc1fb49-be17-4aaf-936a-fbea25b0fc3b" providerId="AD" clId="Web-{E7FDB4D1-5348-7C76-6E00-C60DCADB2751}" dt="2023-02-24T07:43:14.896" v="20" actId="20577"/>
        <pc:sldMkLst>
          <pc:docMk/>
          <pc:sldMk cId="912382068" sldId="2147468924"/>
        </pc:sldMkLst>
        <pc:spChg chg="mod">
          <ac:chgData name="Smith, Andrew C SITI-PTIY/FHA" userId="S::a.smith5@shell.com::7fc1fb49-be17-4aaf-936a-fbea25b0fc3b" providerId="AD" clId="Web-{E7FDB4D1-5348-7C76-6E00-C60DCADB2751}" dt="2023-02-24T07:43:14.896" v="20" actId="20577"/>
          <ac:spMkLst>
            <pc:docMk/>
            <pc:sldMk cId="912382068" sldId="2147468924"/>
            <ac:spMk id="3" creationId="{F6FCD5AE-47EA-F439-1CD8-38D1D24FBFA4}"/>
          </ac:spMkLst>
        </pc:spChg>
      </pc:sldChg>
    </pc:docChg>
  </pc:docChgLst>
  <pc:docChgLst>
    <pc:chgData name="Spurgeon, Paul F SITI-PTIY/FH" userId="8952870b-f428-4a1f-b0d2-e02b30979f6a" providerId="ADAL" clId="{44E0AFE2-4B5B-482F-B674-12C6D131427C}"/>
    <pc:docChg chg="custSel addSld delSld modSld">
      <pc:chgData name="Spurgeon, Paul F SITI-PTIY/FH" userId="8952870b-f428-4a1f-b0d2-e02b30979f6a" providerId="ADAL" clId="{44E0AFE2-4B5B-482F-B674-12C6D131427C}" dt="2023-02-22T11:58:59.293" v="156" actId="47"/>
      <pc:docMkLst>
        <pc:docMk/>
      </pc:docMkLst>
      <pc:sldChg chg="addSp delSp modSp add mod modTransition modClrScheme chgLayout">
        <pc:chgData name="Spurgeon, Paul F SITI-PTIY/FH" userId="8952870b-f428-4a1f-b0d2-e02b30979f6a" providerId="ADAL" clId="{44E0AFE2-4B5B-482F-B674-12C6D131427C}" dt="2023-02-22T11:55:49.222" v="78" actId="1076"/>
        <pc:sldMkLst>
          <pc:docMk/>
          <pc:sldMk cId="1092808317" sldId="257"/>
        </pc:sldMkLst>
        <pc:spChg chg="mod">
          <ac:chgData name="Spurgeon, Paul F SITI-PTIY/FH" userId="8952870b-f428-4a1f-b0d2-e02b30979f6a" providerId="ADAL" clId="{44E0AFE2-4B5B-482F-B674-12C6D131427C}" dt="2023-02-22T11:52:58.096" v="13" actId="14100"/>
          <ac:spMkLst>
            <pc:docMk/>
            <pc:sldMk cId="1092808317" sldId="257"/>
            <ac:spMk id="2" creationId="{30179131-FD5C-321C-08ED-D70F87E05F9A}"/>
          </ac:spMkLst>
        </pc:spChg>
        <pc:spChg chg="mod">
          <ac:chgData name="Spurgeon, Paul F SITI-PTIY/FH" userId="8952870b-f428-4a1f-b0d2-e02b30979f6a" providerId="ADAL" clId="{44E0AFE2-4B5B-482F-B674-12C6D131427C}" dt="2023-02-22T11:52:58.096" v="13" actId="14100"/>
          <ac:spMkLst>
            <pc:docMk/>
            <pc:sldMk cId="1092808317" sldId="257"/>
            <ac:spMk id="3" creationId="{16243806-1009-1F49-8490-ADB8E4D68717}"/>
          </ac:spMkLst>
        </pc:spChg>
        <pc:spChg chg="mod">
          <ac:chgData name="Spurgeon, Paul F SITI-PTIY/FH" userId="8952870b-f428-4a1f-b0d2-e02b30979f6a" providerId="ADAL" clId="{44E0AFE2-4B5B-482F-B674-12C6D131427C}" dt="2023-02-22T11:52:58.096" v="13" actId="14100"/>
          <ac:spMkLst>
            <pc:docMk/>
            <pc:sldMk cId="1092808317" sldId="257"/>
            <ac:spMk id="4" creationId="{1DA3EEBF-160C-5950-D557-6A7135ABAA17}"/>
          </ac:spMkLst>
        </pc:spChg>
        <pc:spChg chg="mod">
          <ac:chgData name="Spurgeon, Paul F SITI-PTIY/FH" userId="8952870b-f428-4a1f-b0d2-e02b30979f6a" providerId="ADAL" clId="{44E0AFE2-4B5B-482F-B674-12C6D131427C}" dt="2023-02-22T11:52:58.096" v="13" actId="14100"/>
          <ac:spMkLst>
            <pc:docMk/>
            <pc:sldMk cId="1092808317" sldId="257"/>
            <ac:spMk id="6" creationId="{58C631A6-EAB1-EDAA-B1F1-93F7729AA1A3}"/>
          </ac:spMkLst>
        </pc:spChg>
        <pc:spChg chg="mod">
          <ac:chgData name="Spurgeon, Paul F SITI-PTIY/FH" userId="8952870b-f428-4a1f-b0d2-e02b30979f6a" providerId="ADAL" clId="{44E0AFE2-4B5B-482F-B674-12C6D131427C}" dt="2023-02-22T11:52:58.096" v="13" actId="14100"/>
          <ac:spMkLst>
            <pc:docMk/>
            <pc:sldMk cId="1092808317" sldId="257"/>
            <ac:spMk id="8" creationId="{A806EBB2-B959-DC17-6A4B-FF937638F0A1}"/>
          </ac:spMkLst>
        </pc:spChg>
        <pc:spChg chg="add mod ord">
          <ac:chgData name="Spurgeon, Paul F SITI-PTIY/FH" userId="8952870b-f428-4a1f-b0d2-e02b30979f6a" providerId="ADAL" clId="{44E0AFE2-4B5B-482F-B674-12C6D131427C}" dt="2023-02-22T11:55:49.222" v="78" actId="1076"/>
          <ac:spMkLst>
            <pc:docMk/>
            <pc:sldMk cId="1092808317" sldId="257"/>
            <ac:spMk id="9" creationId="{5EC24F14-5ED0-0AD0-A088-A33CD9B134B8}"/>
          </ac:spMkLst>
        </pc:spChg>
        <pc:spChg chg="add del mod ord">
          <ac:chgData name="Spurgeon, Paul F SITI-PTIY/FH" userId="8952870b-f428-4a1f-b0d2-e02b30979f6a" providerId="ADAL" clId="{44E0AFE2-4B5B-482F-B674-12C6D131427C}" dt="2023-02-22T11:53:12.134" v="15" actId="478"/>
          <ac:spMkLst>
            <pc:docMk/>
            <pc:sldMk cId="1092808317" sldId="257"/>
            <ac:spMk id="10" creationId="{7CB3AF7C-9EA7-2E41-E02B-2011E8A399CF}"/>
          </ac:spMkLst>
        </pc:spChg>
        <pc:spChg chg="mod">
          <ac:chgData name="Spurgeon, Paul F SITI-PTIY/FH" userId="8952870b-f428-4a1f-b0d2-e02b30979f6a" providerId="ADAL" clId="{44E0AFE2-4B5B-482F-B674-12C6D131427C}" dt="2023-02-22T11:52:58.096" v="13" actId="14100"/>
          <ac:spMkLst>
            <pc:docMk/>
            <pc:sldMk cId="1092808317" sldId="257"/>
            <ac:spMk id="11" creationId="{E001F87A-2014-40E0-8F1F-D88E15F69572}"/>
          </ac:spMkLst>
        </pc:spChg>
        <pc:spChg chg="mod">
          <ac:chgData name="Spurgeon, Paul F SITI-PTIY/FH" userId="8952870b-f428-4a1f-b0d2-e02b30979f6a" providerId="ADAL" clId="{44E0AFE2-4B5B-482F-B674-12C6D131427C}" dt="2023-02-22T11:52:58.096" v="13" actId="14100"/>
          <ac:spMkLst>
            <pc:docMk/>
            <pc:sldMk cId="1092808317" sldId="257"/>
            <ac:spMk id="13" creationId="{624F7D77-CA23-30CB-5067-3975E78241C2}"/>
          </ac:spMkLst>
        </pc:spChg>
        <pc:spChg chg="mod">
          <ac:chgData name="Spurgeon, Paul F SITI-PTIY/FH" userId="8952870b-f428-4a1f-b0d2-e02b30979f6a" providerId="ADAL" clId="{44E0AFE2-4B5B-482F-B674-12C6D131427C}" dt="2023-02-22T11:52:58.096" v="13" actId="14100"/>
          <ac:spMkLst>
            <pc:docMk/>
            <pc:sldMk cId="1092808317" sldId="257"/>
            <ac:spMk id="15" creationId="{8F4630F9-8CCF-6197-41A3-4EB205AD05F5}"/>
          </ac:spMkLst>
        </pc:spChg>
        <pc:spChg chg="mod">
          <ac:chgData name="Spurgeon, Paul F SITI-PTIY/FH" userId="8952870b-f428-4a1f-b0d2-e02b30979f6a" providerId="ADAL" clId="{44E0AFE2-4B5B-482F-B674-12C6D131427C}" dt="2023-02-22T11:53:20.480" v="21" actId="20577"/>
          <ac:spMkLst>
            <pc:docMk/>
            <pc:sldMk cId="1092808317" sldId="257"/>
            <ac:spMk id="17" creationId="{637DAD7B-5649-6F98-3847-F86E22C3483D}"/>
          </ac:spMkLst>
        </pc:spChg>
        <pc:spChg chg="mod">
          <ac:chgData name="Spurgeon, Paul F SITI-PTIY/FH" userId="8952870b-f428-4a1f-b0d2-e02b30979f6a" providerId="ADAL" clId="{44E0AFE2-4B5B-482F-B674-12C6D131427C}" dt="2023-02-22T11:52:58.096" v="13" actId="14100"/>
          <ac:spMkLst>
            <pc:docMk/>
            <pc:sldMk cId="1092808317" sldId="257"/>
            <ac:spMk id="18" creationId="{F7A560DB-105D-B4F1-1A7E-C45DC91F1970}"/>
          </ac:spMkLst>
        </pc:spChg>
        <pc:spChg chg="mod">
          <ac:chgData name="Spurgeon, Paul F SITI-PTIY/FH" userId="8952870b-f428-4a1f-b0d2-e02b30979f6a" providerId="ADAL" clId="{44E0AFE2-4B5B-482F-B674-12C6D131427C}" dt="2023-02-22T11:52:58.096" v="13" actId="14100"/>
          <ac:spMkLst>
            <pc:docMk/>
            <pc:sldMk cId="1092808317" sldId="257"/>
            <ac:spMk id="19" creationId="{A84FDCCE-9A7C-C8AD-F1F3-76213E7D5AAE}"/>
          </ac:spMkLst>
        </pc:spChg>
        <pc:spChg chg="mod">
          <ac:chgData name="Spurgeon, Paul F SITI-PTIY/FH" userId="8952870b-f428-4a1f-b0d2-e02b30979f6a" providerId="ADAL" clId="{44E0AFE2-4B5B-482F-B674-12C6D131427C}" dt="2023-02-22T11:52:58.096" v="13" actId="14100"/>
          <ac:spMkLst>
            <pc:docMk/>
            <pc:sldMk cId="1092808317" sldId="257"/>
            <ac:spMk id="21" creationId="{96A627E7-0C08-E013-8CF9-04D456BEB405}"/>
          </ac:spMkLst>
        </pc:spChg>
        <pc:spChg chg="mod">
          <ac:chgData name="Spurgeon, Paul F SITI-PTIY/FH" userId="8952870b-f428-4a1f-b0d2-e02b30979f6a" providerId="ADAL" clId="{44E0AFE2-4B5B-482F-B674-12C6D131427C}" dt="2023-02-22T11:52:58.096" v="13" actId="14100"/>
          <ac:spMkLst>
            <pc:docMk/>
            <pc:sldMk cId="1092808317" sldId="257"/>
            <ac:spMk id="22" creationId="{58DDF59E-3B38-31DA-81C1-5E999978F0CC}"/>
          </ac:spMkLst>
        </pc:spChg>
        <pc:spChg chg="mod">
          <ac:chgData name="Spurgeon, Paul F SITI-PTIY/FH" userId="8952870b-f428-4a1f-b0d2-e02b30979f6a" providerId="ADAL" clId="{44E0AFE2-4B5B-482F-B674-12C6D131427C}" dt="2023-02-22T11:52:58.096" v="13" actId="14100"/>
          <ac:spMkLst>
            <pc:docMk/>
            <pc:sldMk cId="1092808317" sldId="257"/>
            <ac:spMk id="23" creationId="{3ACD4B0E-80BF-8C18-143D-3C279B22DB95}"/>
          </ac:spMkLst>
        </pc:spChg>
        <pc:spChg chg="mod">
          <ac:chgData name="Spurgeon, Paul F SITI-PTIY/FH" userId="8952870b-f428-4a1f-b0d2-e02b30979f6a" providerId="ADAL" clId="{44E0AFE2-4B5B-482F-B674-12C6D131427C}" dt="2023-02-22T11:52:58.096" v="13" actId="14100"/>
          <ac:spMkLst>
            <pc:docMk/>
            <pc:sldMk cId="1092808317" sldId="257"/>
            <ac:spMk id="24" creationId="{0440287F-48CB-FED6-DD78-0D05B8D74129}"/>
          </ac:spMkLst>
        </pc:spChg>
        <pc:grpChg chg="mod">
          <ac:chgData name="Spurgeon, Paul F SITI-PTIY/FH" userId="8952870b-f428-4a1f-b0d2-e02b30979f6a" providerId="ADAL" clId="{44E0AFE2-4B5B-482F-B674-12C6D131427C}" dt="2023-02-22T11:52:58.096" v="13" actId="14100"/>
          <ac:grpSpMkLst>
            <pc:docMk/>
            <pc:sldMk cId="1092808317" sldId="257"/>
            <ac:grpSpMk id="5" creationId="{91EBDBF8-CA0F-D147-6A84-A239DD15CBFD}"/>
          </ac:grpSpMkLst>
        </pc:grpChg>
        <pc:grpChg chg="add mod">
          <ac:chgData name="Spurgeon, Paul F SITI-PTIY/FH" userId="8952870b-f428-4a1f-b0d2-e02b30979f6a" providerId="ADAL" clId="{44E0AFE2-4B5B-482F-B674-12C6D131427C}" dt="2023-02-22T11:52:58.096" v="13" actId="14100"/>
          <ac:grpSpMkLst>
            <pc:docMk/>
            <pc:sldMk cId="1092808317" sldId="257"/>
            <ac:grpSpMk id="7" creationId="{ABEB3388-6636-7A48-EAE7-AB787AACA83B}"/>
          </ac:grpSpMkLst>
        </pc:grpChg>
        <pc:picChg chg="mod">
          <ac:chgData name="Spurgeon, Paul F SITI-PTIY/FH" userId="8952870b-f428-4a1f-b0d2-e02b30979f6a" providerId="ADAL" clId="{44E0AFE2-4B5B-482F-B674-12C6D131427C}" dt="2023-02-22T11:52:58.096" v="13" actId="14100"/>
          <ac:picMkLst>
            <pc:docMk/>
            <pc:sldMk cId="1092808317" sldId="257"/>
            <ac:picMk id="1028" creationId="{154E6D7C-B56E-5E4B-8A5A-8F02A5401319}"/>
          </ac:picMkLst>
        </pc:picChg>
        <pc:picChg chg="mod">
          <ac:chgData name="Spurgeon, Paul F SITI-PTIY/FH" userId="8952870b-f428-4a1f-b0d2-e02b30979f6a" providerId="ADAL" clId="{44E0AFE2-4B5B-482F-B674-12C6D131427C}" dt="2023-02-22T11:52:58.096" v="13" actId="14100"/>
          <ac:picMkLst>
            <pc:docMk/>
            <pc:sldMk cId="1092808317" sldId="257"/>
            <ac:picMk id="1030" creationId="{B4282D50-2C8A-BD7F-67F2-B7A2A31144E1}"/>
          </ac:picMkLst>
        </pc:picChg>
        <pc:picChg chg="mod">
          <ac:chgData name="Spurgeon, Paul F SITI-PTIY/FH" userId="8952870b-f428-4a1f-b0d2-e02b30979f6a" providerId="ADAL" clId="{44E0AFE2-4B5B-482F-B674-12C6D131427C}" dt="2023-02-22T11:52:58.096" v="13" actId="14100"/>
          <ac:picMkLst>
            <pc:docMk/>
            <pc:sldMk cId="1092808317" sldId="257"/>
            <ac:picMk id="1032" creationId="{A9392F07-D40D-0FF8-8C3C-46BFAA708F63}"/>
          </ac:picMkLst>
        </pc:picChg>
        <pc:picChg chg="mod">
          <ac:chgData name="Spurgeon, Paul F SITI-PTIY/FH" userId="8952870b-f428-4a1f-b0d2-e02b30979f6a" providerId="ADAL" clId="{44E0AFE2-4B5B-482F-B674-12C6D131427C}" dt="2023-02-22T11:52:58.096" v="13" actId="14100"/>
          <ac:picMkLst>
            <pc:docMk/>
            <pc:sldMk cId="1092808317" sldId="257"/>
            <ac:picMk id="1034" creationId="{66A4333E-2305-B1B2-2EAD-B6988C1B539D}"/>
          </ac:picMkLst>
        </pc:picChg>
        <pc:picChg chg="mod">
          <ac:chgData name="Spurgeon, Paul F SITI-PTIY/FH" userId="8952870b-f428-4a1f-b0d2-e02b30979f6a" providerId="ADAL" clId="{44E0AFE2-4B5B-482F-B674-12C6D131427C}" dt="2023-02-22T11:52:58.096" v="13" actId="14100"/>
          <ac:picMkLst>
            <pc:docMk/>
            <pc:sldMk cId="1092808317" sldId="257"/>
            <ac:picMk id="1036" creationId="{16AB87C6-89E2-C631-4955-237F84C89D06}"/>
          </ac:picMkLst>
        </pc:picChg>
      </pc:sldChg>
      <pc:sldChg chg="addSp delSp modSp add mod">
        <pc:chgData name="Spurgeon, Paul F SITI-PTIY/FH" userId="8952870b-f428-4a1f-b0d2-e02b30979f6a" providerId="ADAL" clId="{44E0AFE2-4B5B-482F-B674-12C6D131427C}" dt="2023-02-22T11:58:56.915" v="155" actId="478"/>
        <pc:sldMkLst>
          <pc:docMk/>
          <pc:sldMk cId="4073923902" sldId="260"/>
        </pc:sldMkLst>
        <pc:spChg chg="del">
          <ac:chgData name="Spurgeon, Paul F SITI-PTIY/FH" userId="8952870b-f428-4a1f-b0d2-e02b30979f6a" providerId="ADAL" clId="{44E0AFE2-4B5B-482F-B674-12C6D131427C}" dt="2023-02-22T11:58:54.361" v="154" actId="478"/>
          <ac:spMkLst>
            <pc:docMk/>
            <pc:sldMk cId="4073923902" sldId="260"/>
            <ac:spMk id="2" creationId="{BE93F9D0-9650-BFD3-F75E-6D6BCF31B754}"/>
          </ac:spMkLst>
        </pc:spChg>
        <pc:spChg chg="mod">
          <ac:chgData name="Spurgeon, Paul F SITI-PTIY/FH" userId="8952870b-f428-4a1f-b0d2-e02b30979f6a" providerId="ADAL" clId="{44E0AFE2-4B5B-482F-B674-12C6D131427C}" dt="2023-02-22T11:52:39.712" v="11" actId="27636"/>
          <ac:spMkLst>
            <pc:docMk/>
            <pc:sldMk cId="4073923902" sldId="260"/>
            <ac:spMk id="3" creationId="{D48A022A-7CB2-19AD-32BF-9FEAF1D4C2AC}"/>
          </ac:spMkLst>
        </pc:spChg>
        <pc:spChg chg="add mod">
          <ac:chgData name="Spurgeon, Paul F SITI-PTIY/FH" userId="8952870b-f428-4a1f-b0d2-e02b30979f6a" providerId="ADAL" clId="{44E0AFE2-4B5B-482F-B674-12C6D131427C}" dt="2023-02-22T11:58:51.080" v="153" actId="20577"/>
          <ac:spMkLst>
            <pc:docMk/>
            <pc:sldMk cId="4073923902" sldId="260"/>
            <ac:spMk id="4" creationId="{BEA83B7A-735F-519D-1044-66ECD7CEA1A6}"/>
          </ac:spMkLst>
        </pc:spChg>
        <pc:spChg chg="add del mod">
          <ac:chgData name="Spurgeon, Paul F SITI-PTIY/FH" userId="8952870b-f428-4a1f-b0d2-e02b30979f6a" providerId="ADAL" clId="{44E0AFE2-4B5B-482F-B674-12C6D131427C}" dt="2023-02-22T11:58:56.915" v="155" actId="478"/>
          <ac:spMkLst>
            <pc:docMk/>
            <pc:sldMk cId="4073923902" sldId="260"/>
            <ac:spMk id="6" creationId="{F578FC50-ACC7-A064-0C0D-0D9BBF3764D7}"/>
          </ac:spMkLst>
        </pc:spChg>
      </pc:sldChg>
      <pc:sldChg chg="addSp delSp modSp add mod modTransition modClrScheme chgLayout">
        <pc:chgData name="Spurgeon, Paul F SITI-PTIY/FH" userId="8952870b-f428-4a1f-b0d2-e02b30979f6a" providerId="ADAL" clId="{44E0AFE2-4B5B-482F-B674-12C6D131427C}" dt="2023-02-22T11:56:07.468" v="93" actId="6549"/>
        <pc:sldMkLst>
          <pc:docMk/>
          <pc:sldMk cId="1563048320" sldId="261"/>
        </pc:sldMkLst>
        <pc:spChg chg="mod">
          <ac:chgData name="Spurgeon, Paul F SITI-PTIY/FH" userId="8952870b-f428-4a1f-b0d2-e02b30979f6a" providerId="ADAL" clId="{44E0AFE2-4B5B-482F-B674-12C6D131427C}" dt="2023-02-22T11:54:07.065" v="42" actId="14100"/>
          <ac:spMkLst>
            <pc:docMk/>
            <pc:sldMk cId="1563048320" sldId="261"/>
            <ac:spMk id="2" creationId="{30179131-FD5C-321C-08ED-D70F87E05F9A}"/>
          </ac:spMkLst>
        </pc:spChg>
        <pc:spChg chg="mod">
          <ac:chgData name="Spurgeon, Paul F SITI-PTIY/FH" userId="8952870b-f428-4a1f-b0d2-e02b30979f6a" providerId="ADAL" clId="{44E0AFE2-4B5B-482F-B674-12C6D131427C}" dt="2023-02-22T11:54:07.065" v="42" actId="14100"/>
          <ac:spMkLst>
            <pc:docMk/>
            <pc:sldMk cId="1563048320" sldId="261"/>
            <ac:spMk id="3" creationId="{16243806-1009-1F49-8490-ADB8E4D68717}"/>
          </ac:spMkLst>
        </pc:spChg>
        <pc:spChg chg="mod">
          <ac:chgData name="Spurgeon, Paul F SITI-PTIY/FH" userId="8952870b-f428-4a1f-b0d2-e02b30979f6a" providerId="ADAL" clId="{44E0AFE2-4B5B-482F-B674-12C6D131427C}" dt="2023-02-22T11:54:07.065" v="42" actId="14100"/>
          <ac:spMkLst>
            <pc:docMk/>
            <pc:sldMk cId="1563048320" sldId="261"/>
            <ac:spMk id="4" creationId="{1DA3EEBF-160C-5950-D557-6A7135ABAA17}"/>
          </ac:spMkLst>
        </pc:spChg>
        <pc:spChg chg="mod">
          <ac:chgData name="Spurgeon, Paul F SITI-PTIY/FH" userId="8952870b-f428-4a1f-b0d2-e02b30979f6a" providerId="ADAL" clId="{44E0AFE2-4B5B-482F-B674-12C6D131427C}" dt="2023-02-22T11:54:07.065" v="42" actId="14100"/>
          <ac:spMkLst>
            <pc:docMk/>
            <pc:sldMk cId="1563048320" sldId="261"/>
            <ac:spMk id="6" creationId="{58C631A6-EAB1-EDAA-B1F1-93F7729AA1A3}"/>
          </ac:spMkLst>
        </pc:spChg>
        <pc:spChg chg="mod">
          <ac:chgData name="Spurgeon, Paul F SITI-PTIY/FH" userId="8952870b-f428-4a1f-b0d2-e02b30979f6a" providerId="ADAL" clId="{44E0AFE2-4B5B-482F-B674-12C6D131427C}" dt="2023-02-22T11:54:07.065" v="42" actId="14100"/>
          <ac:spMkLst>
            <pc:docMk/>
            <pc:sldMk cId="1563048320" sldId="261"/>
            <ac:spMk id="7" creationId="{6786D00B-5166-8681-61B7-3C519AF37580}"/>
          </ac:spMkLst>
        </pc:spChg>
        <pc:spChg chg="mod">
          <ac:chgData name="Spurgeon, Paul F SITI-PTIY/FH" userId="8952870b-f428-4a1f-b0d2-e02b30979f6a" providerId="ADAL" clId="{44E0AFE2-4B5B-482F-B674-12C6D131427C}" dt="2023-02-22T11:54:07.065" v="42" actId="14100"/>
          <ac:spMkLst>
            <pc:docMk/>
            <pc:sldMk cId="1563048320" sldId="261"/>
            <ac:spMk id="8" creationId="{A806EBB2-B959-DC17-6A4B-FF937638F0A1}"/>
          </ac:spMkLst>
        </pc:spChg>
        <pc:spChg chg="mod">
          <ac:chgData name="Spurgeon, Paul F SITI-PTIY/FH" userId="8952870b-f428-4a1f-b0d2-e02b30979f6a" providerId="ADAL" clId="{44E0AFE2-4B5B-482F-B674-12C6D131427C}" dt="2023-02-22T11:54:07.065" v="42" actId="14100"/>
          <ac:spMkLst>
            <pc:docMk/>
            <pc:sldMk cId="1563048320" sldId="261"/>
            <ac:spMk id="9" creationId="{615593AC-6994-1B62-A601-CF96018A0090}"/>
          </ac:spMkLst>
        </pc:spChg>
        <pc:spChg chg="mod">
          <ac:chgData name="Spurgeon, Paul F SITI-PTIY/FH" userId="8952870b-f428-4a1f-b0d2-e02b30979f6a" providerId="ADAL" clId="{44E0AFE2-4B5B-482F-B674-12C6D131427C}" dt="2023-02-22T11:54:07.065" v="42" actId="14100"/>
          <ac:spMkLst>
            <pc:docMk/>
            <pc:sldMk cId="1563048320" sldId="261"/>
            <ac:spMk id="10" creationId="{CD14A11A-51F1-9665-DF26-1539211FEB0A}"/>
          </ac:spMkLst>
        </pc:spChg>
        <pc:spChg chg="mod">
          <ac:chgData name="Spurgeon, Paul F SITI-PTIY/FH" userId="8952870b-f428-4a1f-b0d2-e02b30979f6a" providerId="ADAL" clId="{44E0AFE2-4B5B-482F-B674-12C6D131427C}" dt="2023-02-22T11:54:07.065" v="42" actId="14100"/>
          <ac:spMkLst>
            <pc:docMk/>
            <pc:sldMk cId="1563048320" sldId="261"/>
            <ac:spMk id="11" creationId="{E001F87A-2014-40E0-8F1F-D88E15F69572}"/>
          </ac:spMkLst>
        </pc:spChg>
        <pc:spChg chg="mod">
          <ac:chgData name="Spurgeon, Paul F SITI-PTIY/FH" userId="8952870b-f428-4a1f-b0d2-e02b30979f6a" providerId="ADAL" clId="{44E0AFE2-4B5B-482F-B674-12C6D131427C}" dt="2023-02-22T11:54:07.065" v="42" actId="14100"/>
          <ac:spMkLst>
            <pc:docMk/>
            <pc:sldMk cId="1563048320" sldId="261"/>
            <ac:spMk id="12" creationId="{6ECDA499-52B1-3EF8-AD51-EA4DF36A3C1D}"/>
          </ac:spMkLst>
        </pc:spChg>
        <pc:spChg chg="mod">
          <ac:chgData name="Spurgeon, Paul F SITI-PTIY/FH" userId="8952870b-f428-4a1f-b0d2-e02b30979f6a" providerId="ADAL" clId="{44E0AFE2-4B5B-482F-B674-12C6D131427C}" dt="2023-02-22T11:54:07.065" v="42" actId="14100"/>
          <ac:spMkLst>
            <pc:docMk/>
            <pc:sldMk cId="1563048320" sldId="261"/>
            <ac:spMk id="13" creationId="{624F7D77-CA23-30CB-5067-3975E78241C2}"/>
          </ac:spMkLst>
        </pc:spChg>
        <pc:spChg chg="mod">
          <ac:chgData name="Spurgeon, Paul F SITI-PTIY/FH" userId="8952870b-f428-4a1f-b0d2-e02b30979f6a" providerId="ADAL" clId="{44E0AFE2-4B5B-482F-B674-12C6D131427C}" dt="2023-02-22T11:54:07.065" v="42" actId="14100"/>
          <ac:spMkLst>
            <pc:docMk/>
            <pc:sldMk cId="1563048320" sldId="261"/>
            <ac:spMk id="14" creationId="{87662C7D-8B0E-4774-0BFE-2651064098C0}"/>
          </ac:spMkLst>
        </pc:spChg>
        <pc:spChg chg="mod">
          <ac:chgData name="Spurgeon, Paul F SITI-PTIY/FH" userId="8952870b-f428-4a1f-b0d2-e02b30979f6a" providerId="ADAL" clId="{44E0AFE2-4B5B-482F-B674-12C6D131427C}" dt="2023-02-22T11:54:07.065" v="42" actId="14100"/>
          <ac:spMkLst>
            <pc:docMk/>
            <pc:sldMk cId="1563048320" sldId="261"/>
            <ac:spMk id="15" creationId="{8F4630F9-8CCF-6197-41A3-4EB205AD05F5}"/>
          </ac:spMkLst>
        </pc:spChg>
        <pc:spChg chg="mod">
          <ac:chgData name="Spurgeon, Paul F SITI-PTIY/FH" userId="8952870b-f428-4a1f-b0d2-e02b30979f6a" providerId="ADAL" clId="{44E0AFE2-4B5B-482F-B674-12C6D131427C}" dt="2023-02-22T11:54:07.065" v="42" actId="14100"/>
          <ac:spMkLst>
            <pc:docMk/>
            <pc:sldMk cId="1563048320" sldId="261"/>
            <ac:spMk id="18" creationId="{F7A560DB-105D-B4F1-1A7E-C45DC91F1970}"/>
          </ac:spMkLst>
        </pc:spChg>
        <pc:spChg chg="add del mod ord">
          <ac:chgData name="Spurgeon, Paul F SITI-PTIY/FH" userId="8952870b-f428-4a1f-b0d2-e02b30979f6a" providerId="ADAL" clId="{44E0AFE2-4B5B-482F-B674-12C6D131427C}" dt="2023-02-22T11:55:57.715" v="79" actId="478"/>
          <ac:spMkLst>
            <pc:docMk/>
            <pc:sldMk cId="1563048320" sldId="261"/>
            <ac:spMk id="19" creationId="{0C73B8CD-7EC8-F175-0F4B-F5613456E5CD}"/>
          </ac:spMkLst>
        </pc:spChg>
        <pc:spChg chg="add del mod ord">
          <ac:chgData name="Spurgeon, Paul F SITI-PTIY/FH" userId="8952870b-f428-4a1f-b0d2-e02b30979f6a" providerId="ADAL" clId="{44E0AFE2-4B5B-482F-B674-12C6D131427C}" dt="2023-02-22T11:54:42.239" v="53" actId="478"/>
          <ac:spMkLst>
            <pc:docMk/>
            <pc:sldMk cId="1563048320" sldId="261"/>
            <ac:spMk id="20" creationId="{07CD6C77-C8C3-F1B4-2E7B-2AEEB0737FC9}"/>
          </ac:spMkLst>
        </pc:spChg>
        <pc:spChg chg="add del mod">
          <ac:chgData name="Spurgeon, Paul F SITI-PTIY/FH" userId="8952870b-f428-4a1f-b0d2-e02b30979f6a" providerId="ADAL" clId="{44E0AFE2-4B5B-482F-B674-12C6D131427C}" dt="2023-02-22T11:56:01.585" v="81" actId="478"/>
          <ac:spMkLst>
            <pc:docMk/>
            <pc:sldMk cId="1563048320" sldId="261"/>
            <ac:spMk id="22" creationId="{E254EA7C-D98F-AE01-D28F-4A72EE78DFBE}"/>
          </ac:spMkLst>
        </pc:spChg>
        <pc:spChg chg="add mod">
          <ac:chgData name="Spurgeon, Paul F SITI-PTIY/FH" userId="8952870b-f428-4a1f-b0d2-e02b30979f6a" providerId="ADAL" clId="{44E0AFE2-4B5B-482F-B674-12C6D131427C}" dt="2023-02-22T11:56:07.468" v="93" actId="6549"/>
          <ac:spMkLst>
            <pc:docMk/>
            <pc:sldMk cId="1563048320" sldId="261"/>
            <ac:spMk id="23" creationId="{4C918955-F0D2-C1F6-172C-D9629FB4CC16}"/>
          </ac:spMkLst>
        </pc:spChg>
        <pc:grpChg chg="mod">
          <ac:chgData name="Spurgeon, Paul F SITI-PTIY/FH" userId="8952870b-f428-4a1f-b0d2-e02b30979f6a" providerId="ADAL" clId="{44E0AFE2-4B5B-482F-B674-12C6D131427C}" dt="2023-02-22T11:54:07.065" v="42" actId="14100"/>
          <ac:grpSpMkLst>
            <pc:docMk/>
            <pc:sldMk cId="1563048320" sldId="261"/>
            <ac:grpSpMk id="5" creationId="{91EBDBF8-CA0F-D147-6A84-A239DD15CBFD}"/>
          </ac:grpSpMkLst>
        </pc:grpChg>
        <pc:grpChg chg="add mod">
          <ac:chgData name="Spurgeon, Paul F SITI-PTIY/FH" userId="8952870b-f428-4a1f-b0d2-e02b30979f6a" providerId="ADAL" clId="{44E0AFE2-4B5B-482F-B674-12C6D131427C}" dt="2023-02-22T11:54:07.065" v="42" actId="14100"/>
          <ac:grpSpMkLst>
            <pc:docMk/>
            <pc:sldMk cId="1563048320" sldId="261"/>
            <ac:grpSpMk id="16" creationId="{AD7E5853-9988-5C90-43BB-290B3DF21D8F}"/>
          </ac:grpSpMkLst>
        </pc:grpChg>
        <pc:picChg chg="mod">
          <ac:chgData name="Spurgeon, Paul F SITI-PTIY/FH" userId="8952870b-f428-4a1f-b0d2-e02b30979f6a" providerId="ADAL" clId="{44E0AFE2-4B5B-482F-B674-12C6D131427C}" dt="2023-02-22T11:54:07.065" v="42" actId="14100"/>
          <ac:picMkLst>
            <pc:docMk/>
            <pc:sldMk cId="1563048320" sldId="261"/>
            <ac:picMk id="1028" creationId="{154E6D7C-B56E-5E4B-8A5A-8F02A5401319}"/>
          </ac:picMkLst>
        </pc:picChg>
        <pc:picChg chg="mod">
          <ac:chgData name="Spurgeon, Paul F SITI-PTIY/FH" userId="8952870b-f428-4a1f-b0d2-e02b30979f6a" providerId="ADAL" clId="{44E0AFE2-4B5B-482F-B674-12C6D131427C}" dt="2023-02-22T11:54:07.065" v="42" actId="14100"/>
          <ac:picMkLst>
            <pc:docMk/>
            <pc:sldMk cId="1563048320" sldId="261"/>
            <ac:picMk id="1030" creationId="{B4282D50-2C8A-BD7F-67F2-B7A2A31144E1}"/>
          </ac:picMkLst>
        </pc:picChg>
        <pc:picChg chg="mod">
          <ac:chgData name="Spurgeon, Paul F SITI-PTIY/FH" userId="8952870b-f428-4a1f-b0d2-e02b30979f6a" providerId="ADAL" clId="{44E0AFE2-4B5B-482F-B674-12C6D131427C}" dt="2023-02-22T11:54:07.065" v="42" actId="14100"/>
          <ac:picMkLst>
            <pc:docMk/>
            <pc:sldMk cId="1563048320" sldId="261"/>
            <ac:picMk id="1032" creationId="{A9392F07-D40D-0FF8-8C3C-46BFAA708F63}"/>
          </ac:picMkLst>
        </pc:picChg>
        <pc:picChg chg="mod">
          <ac:chgData name="Spurgeon, Paul F SITI-PTIY/FH" userId="8952870b-f428-4a1f-b0d2-e02b30979f6a" providerId="ADAL" clId="{44E0AFE2-4B5B-482F-B674-12C6D131427C}" dt="2023-02-22T11:54:07.065" v="42" actId="14100"/>
          <ac:picMkLst>
            <pc:docMk/>
            <pc:sldMk cId="1563048320" sldId="261"/>
            <ac:picMk id="1034" creationId="{66A4333E-2305-B1B2-2EAD-B6988C1B539D}"/>
          </ac:picMkLst>
        </pc:picChg>
        <pc:picChg chg="mod">
          <ac:chgData name="Spurgeon, Paul F SITI-PTIY/FH" userId="8952870b-f428-4a1f-b0d2-e02b30979f6a" providerId="ADAL" clId="{44E0AFE2-4B5B-482F-B674-12C6D131427C}" dt="2023-02-22T11:54:07.065" v="42" actId="14100"/>
          <ac:picMkLst>
            <pc:docMk/>
            <pc:sldMk cId="1563048320" sldId="261"/>
            <ac:picMk id="1036" creationId="{16AB87C6-89E2-C631-4955-237F84C89D06}"/>
          </ac:picMkLst>
        </pc:picChg>
      </pc:sldChg>
      <pc:sldChg chg="modSp mod">
        <pc:chgData name="Spurgeon, Paul F SITI-PTIY/FH" userId="8952870b-f428-4a1f-b0d2-e02b30979f6a" providerId="ADAL" clId="{44E0AFE2-4B5B-482F-B674-12C6D131427C}" dt="2023-02-22T11:51:39.449" v="5" actId="20577"/>
        <pc:sldMkLst>
          <pc:docMk/>
          <pc:sldMk cId="3728838843" sldId="4326"/>
        </pc:sldMkLst>
        <pc:spChg chg="mod">
          <ac:chgData name="Spurgeon, Paul F SITI-PTIY/FH" userId="8952870b-f428-4a1f-b0d2-e02b30979f6a" providerId="ADAL" clId="{44E0AFE2-4B5B-482F-B674-12C6D131427C}" dt="2023-02-22T11:51:39.449" v="5" actId="20577"/>
          <ac:spMkLst>
            <pc:docMk/>
            <pc:sldMk cId="3728838843" sldId="4326"/>
            <ac:spMk id="2" creationId="{8DB20252-A74F-4459-B41E-68F5B3EB503A}"/>
          </ac:spMkLst>
        </pc:spChg>
      </pc:sldChg>
      <pc:sldChg chg="addSp delSp modSp mod">
        <pc:chgData name="Spurgeon, Paul F SITI-PTIY/FH" userId="8952870b-f428-4a1f-b0d2-e02b30979f6a" providerId="ADAL" clId="{44E0AFE2-4B5B-482F-B674-12C6D131427C}" dt="2023-02-22T11:58:04.015" v="115" actId="1076"/>
        <pc:sldMkLst>
          <pc:docMk/>
          <pc:sldMk cId="3891074131" sldId="838840511"/>
        </pc:sldMkLst>
        <pc:spChg chg="mod">
          <ac:chgData name="Spurgeon, Paul F SITI-PTIY/FH" userId="8952870b-f428-4a1f-b0d2-e02b30979f6a" providerId="ADAL" clId="{44E0AFE2-4B5B-482F-B674-12C6D131427C}" dt="2023-02-22T11:57:14.525" v="111" actId="20577"/>
          <ac:spMkLst>
            <pc:docMk/>
            <pc:sldMk cId="3891074131" sldId="838840511"/>
            <ac:spMk id="11" creationId="{8A7E1A4F-4BCF-1C15-EDDD-AD8062AB1F56}"/>
          </ac:spMkLst>
        </pc:spChg>
        <pc:picChg chg="del">
          <ac:chgData name="Spurgeon, Paul F SITI-PTIY/FH" userId="8952870b-f428-4a1f-b0d2-e02b30979f6a" providerId="ADAL" clId="{44E0AFE2-4B5B-482F-B674-12C6D131427C}" dt="2023-02-22T11:57:23.439" v="112" actId="478"/>
          <ac:picMkLst>
            <pc:docMk/>
            <pc:sldMk cId="3891074131" sldId="838840511"/>
            <ac:picMk id="16" creationId="{A780837D-E4F3-9022-6C56-F602083E4C0E}"/>
          </ac:picMkLst>
        </pc:picChg>
        <pc:picChg chg="add mod">
          <ac:chgData name="Spurgeon, Paul F SITI-PTIY/FH" userId="8952870b-f428-4a1f-b0d2-e02b30979f6a" providerId="ADAL" clId="{44E0AFE2-4B5B-482F-B674-12C6D131427C}" dt="2023-02-22T11:58:04.015" v="115" actId="1076"/>
          <ac:picMkLst>
            <pc:docMk/>
            <pc:sldMk cId="3891074131" sldId="838840511"/>
            <ac:picMk id="1026" creationId="{3A57C76A-EF87-4B45-48E7-6D03A79BDF5F}"/>
          </ac:picMkLst>
        </pc:picChg>
      </pc:sldChg>
      <pc:sldChg chg="modSp mod">
        <pc:chgData name="Spurgeon, Paul F SITI-PTIY/FH" userId="8952870b-f428-4a1f-b0d2-e02b30979f6a" providerId="ADAL" clId="{44E0AFE2-4B5B-482F-B674-12C6D131427C}" dt="2023-02-22T11:52:21.862" v="9"/>
        <pc:sldMkLst>
          <pc:docMk/>
          <pc:sldMk cId="2581649434" sldId="838840512"/>
        </pc:sldMkLst>
        <pc:spChg chg="mod">
          <ac:chgData name="Spurgeon, Paul F SITI-PTIY/FH" userId="8952870b-f428-4a1f-b0d2-e02b30979f6a" providerId="ADAL" clId="{44E0AFE2-4B5B-482F-B674-12C6D131427C}" dt="2023-02-22T11:52:21.862" v="9"/>
          <ac:spMkLst>
            <pc:docMk/>
            <pc:sldMk cId="2581649434" sldId="838840512"/>
            <ac:spMk id="3" creationId="{0988AC71-D737-4446-2D33-B0012AC3E810}"/>
          </ac:spMkLst>
        </pc:spChg>
      </pc:sldChg>
      <pc:sldChg chg="del">
        <pc:chgData name="Spurgeon, Paul F SITI-PTIY/FH" userId="8952870b-f428-4a1f-b0d2-e02b30979f6a" providerId="ADAL" clId="{44E0AFE2-4B5B-482F-B674-12C6D131427C}" dt="2023-02-22T11:58:59.293" v="156" actId="47"/>
        <pc:sldMkLst>
          <pc:docMk/>
          <pc:sldMk cId="1593769858" sldId="838840519"/>
        </pc:sldMkLst>
      </pc:sldChg>
      <pc:sldChg chg="add del">
        <pc:chgData name="Spurgeon, Paul F SITI-PTIY/FH" userId="8952870b-f428-4a1f-b0d2-e02b30979f6a" providerId="ADAL" clId="{44E0AFE2-4B5B-482F-B674-12C6D131427C}" dt="2023-02-22T11:53:55.339" v="40"/>
        <pc:sldMkLst>
          <pc:docMk/>
          <pc:sldMk cId="2839880193" sldId="2147468911"/>
        </pc:sldMkLst>
      </pc:sldChg>
    </pc:docChg>
  </pc:docChgLst>
  <pc:docChgLst>
    <pc:chgData name="Spurgeon, Paul F SITI-PTIY/FH" userId="S::p.spurgeon@shell.com::8952870b-f428-4a1f-b0d2-e02b30979f6a" providerId="AD" clId="Web-{B7340608-6B07-EA5B-1E08-0D6C93B8BC04}"/>
    <pc:docChg chg="addSld modSld sldOrd">
      <pc:chgData name="Spurgeon, Paul F SITI-PTIY/FH" userId="S::p.spurgeon@shell.com::8952870b-f428-4a1f-b0d2-e02b30979f6a" providerId="AD" clId="Web-{B7340608-6B07-EA5B-1E08-0D6C93B8BC04}" dt="2023-02-22T14:43:51.076" v="25" actId="20577"/>
      <pc:docMkLst>
        <pc:docMk/>
      </pc:docMkLst>
      <pc:sldChg chg="modSp">
        <pc:chgData name="Spurgeon, Paul F SITI-PTIY/FH" userId="S::p.spurgeon@shell.com::8952870b-f428-4a1f-b0d2-e02b30979f6a" providerId="AD" clId="Web-{B7340608-6B07-EA5B-1E08-0D6C93B8BC04}" dt="2023-02-22T14:43:51.076" v="25" actId="20577"/>
        <pc:sldMkLst>
          <pc:docMk/>
          <pc:sldMk cId="4073923902" sldId="260"/>
        </pc:sldMkLst>
        <pc:spChg chg="mod">
          <ac:chgData name="Spurgeon, Paul F SITI-PTIY/FH" userId="S::p.spurgeon@shell.com::8952870b-f428-4a1f-b0d2-e02b30979f6a" providerId="AD" clId="Web-{B7340608-6B07-EA5B-1E08-0D6C93B8BC04}" dt="2023-02-22T14:43:51.076" v="25" actId="20577"/>
          <ac:spMkLst>
            <pc:docMk/>
            <pc:sldMk cId="4073923902" sldId="260"/>
            <ac:spMk id="3" creationId="{D48A022A-7CB2-19AD-32BF-9FEAF1D4C2AC}"/>
          </ac:spMkLst>
        </pc:spChg>
      </pc:sldChg>
      <pc:sldChg chg="modSp">
        <pc:chgData name="Spurgeon, Paul F SITI-PTIY/FH" userId="S::p.spurgeon@shell.com::8952870b-f428-4a1f-b0d2-e02b30979f6a" providerId="AD" clId="Web-{B7340608-6B07-EA5B-1E08-0D6C93B8BC04}" dt="2023-02-22T14:36:14.548" v="3" actId="20577"/>
        <pc:sldMkLst>
          <pc:docMk/>
          <pc:sldMk cId="2581649434" sldId="838840512"/>
        </pc:sldMkLst>
        <pc:spChg chg="mod">
          <ac:chgData name="Spurgeon, Paul F SITI-PTIY/FH" userId="S::p.spurgeon@shell.com::8952870b-f428-4a1f-b0d2-e02b30979f6a" providerId="AD" clId="Web-{B7340608-6B07-EA5B-1E08-0D6C93B8BC04}" dt="2023-02-22T14:36:14.548" v="3" actId="20577"/>
          <ac:spMkLst>
            <pc:docMk/>
            <pc:sldMk cId="2581649434" sldId="838840512"/>
            <ac:spMk id="4" creationId="{9BA00A3B-1020-26E5-75D6-1C58F0F12D13}"/>
          </ac:spMkLst>
        </pc:spChg>
      </pc:sldChg>
      <pc:sldChg chg="modSp add ord replId">
        <pc:chgData name="Spurgeon, Paul F SITI-PTIY/FH" userId="S::p.spurgeon@shell.com::8952870b-f428-4a1f-b0d2-e02b30979f6a" providerId="AD" clId="Web-{B7340608-6B07-EA5B-1E08-0D6C93B8BC04}" dt="2023-02-22T14:37:32.363" v="19" actId="20577"/>
        <pc:sldMkLst>
          <pc:docMk/>
          <pc:sldMk cId="3170146605" sldId="2147468911"/>
        </pc:sldMkLst>
        <pc:spChg chg="mod">
          <ac:chgData name="Spurgeon, Paul F SITI-PTIY/FH" userId="S::p.spurgeon@shell.com::8952870b-f428-4a1f-b0d2-e02b30979f6a" providerId="AD" clId="Web-{B7340608-6B07-EA5B-1E08-0D6C93B8BC04}" dt="2023-02-22T14:37:32.363" v="19" actId="20577"/>
          <ac:spMkLst>
            <pc:docMk/>
            <pc:sldMk cId="3170146605" sldId="2147468911"/>
            <ac:spMk id="3" creationId="{0988AC71-D737-4446-2D33-B0012AC3E810}"/>
          </ac:spMkLst>
        </pc:spChg>
        <pc:spChg chg="mod">
          <ac:chgData name="Spurgeon, Paul F SITI-PTIY/FH" userId="S::p.spurgeon@shell.com::8952870b-f428-4a1f-b0d2-e02b30979f6a" providerId="AD" clId="Web-{B7340608-6B07-EA5B-1E08-0D6C93B8BC04}" dt="2023-02-22T14:36:35.721" v="11" actId="20577"/>
          <ac:spMkLst>
            <pc:docMk/>
            <pc:sldMk cId="3170146605" sldId="2147468911"/>
            <ac:spMk id="4" creationId="{9BA00A3B-1020-26E5-75D6-1C58F0F12D13}"/>
          </ac:spMkLst>
        </pc:spChg>
      </pc:sldChg>
    </pc:docChg>
  </pc:docChgLst>
  <pc:docChgLst>
    <pc:chgData name="Smith, Andrew C SITILTD-PTIY/FHA" userId="S::a.smith5@shell.com::7fc1fb49-be17-4aaf-936a-fbea25b0fc3b" providerId="AD" clId="Web-{6E04BA83-EA8B-91A5-531E-0BAB02529908}"/>
    <pc:docChg chg="modSld">
      <pc:chgData name="Smith, Andrew C SITILTD-PTIY/FHA" userId="S::a.smith5@shell.com::7fc1fb49-be17-4aaf-936a-fbea25b0fc3b" providerId="AD" clId="Web-{6E04BA83-EA8B-91A5-531E-0BAB02529908}" dt="2023-03-01T12:26:02.852" v="9" actId="1076"/>
      <pc:docMkLst>
        <pc:docMk/>
      </pc:docMkLst>
      <pc:sldChg chg="addSp delSp modSp">
        <pc:chgData name="Smith, Andrew C SITILTD-PTIY/FHA" userId="S::a.smith5@shell.com::7fc1fb49-be17-4aaf-936a-fbea25b0fc3b" providerId="AD" clId="Web-{6E04BA83-EA8B-91A5-531E-0BAB02529908}" dt="2023-03-01T12:26:02.852" v="9" actId="1076"/>
        <pc:sldMkLst>
          <pc:docMk/>
          <pc:sldMk cId="3738391257" sldId="2147468923"/>
        </pc:sldMkLst>
        <pc:picChg chg="add del mod">
          <ac:chgData name="Smith, Andrew C SITILTD-PTIY/FHA" userId="S::a.smith5@shell.com::7fc1fb49-be17-4aaf-936a-fbea25b0fc3b" providerId="AD" clId="Web-{6E04BA83-EA8B-91A5-531E-0BAB02529908}" dt="2023-03-01T12:24:56.022" v="2"/>
          <ac:picMkLst>
            <pc:docMk/>
            <pc:sldMk cId="3738391257" sldId="2147468923"/>
            <ac:picMk id="4" creationId="{E86E199C-6383-B2EE-744D-851584DEC01D}"/>
          </ac:picMkLst>
        </pc:picChg>
        <pc:picChg chg="add mod">
          <ac:chgData name="Smith, Andrew C SITILTD-PTIY/FHA" userId="S::a.smith5@shell.com::7fc1fb49-be17-4aaf-936a-fbea25b0fc3b" providerId="AD" clId="Web-{6E04BA83-EA8B-91A5-531E-0BAB02529908}" dt="2023-03-01T12:26:02.852" v="9" actId="1076"/>
          <ac:picMkLst>
            <pc:docMk/>
            <pc:sldMk cId="3738391257" sldId="2147468923"/>
            <ac:picMk id="6" creationId="{08E3133E-00E9-27F0-A7DE-E26B07662EDD}"/>
          </ac:picMkLst>
        </pc:picChg>
        <pc:picChg chg="del">
          <ac:chgData name="Smith, Andrew C SITILTD-PTIY/FHA" userId="S::a.smith5@shell.com::7fc1fb49-be17-4aaf-936a-fbea25b0fc3b" providerId="AD" clId="Web-{6E04BA83-EA8B-91A5-531E-0BAB02529908}" dt="2023-03-01T12:25:57.742" v="8"/>
          <ac:picMkLst>
            <pc:docMk/>
            <pc:sldMk cId="3738391257" sldId="2147468923"/>
            <ac:picMk id="11" creationId="{F76C2F8B-BC5D-5CF2-5F1C-A6BBBBCB789B}"/>
          </ac:picMkLst>
        </pc:picChg>
      </pc:sldChg>
    </pc:docChg>
  </pc:docChgLst>
  <pc:docChgLst>
    <pc:chgData name="Spurgeon, Paul F SITILTD-PTIY/FH" userId="8952870b-f428-4a1f-b0d2-e02b30979f6a" providerId="ADAL" clId="{44E0AFE2-4B5B-482F-B674-12C6D131427C}"/>
    <pc:docChg chg="custSel addSld delSld modSld modMainMaster">
      <pc:chgData name="Spurgeon, Paul F SITILTD-PTIY/FH" userId="8952870b-f428-4a1f-b0d2-e02b30979f6a" providerId="ADAL" clId="{44E0AFE2-4B5B-482F-B674-12C6D131427C}" dt="2023-03-01T13:41:10.674" v="17" actId="47"/>
      <pc:docMkLst>
        <pc:docMk/>
      </pc:docMkLst>
      <pc:sldChg chg="add del">
        <pc:chgData name="Spurgeon, Paul F SITILTD-PTIY/FH" userId="8952870b-f428-4a1f-b0d2-e02b30979f6a" providerId="ADAL" clId="{44E0AFE2-4B5B-482F-B674-12C6D131427C}" dt="2023-02-28T15:10:46.223" v="2"/>
        <pc:sldMkLst>
          <pc:docMk/>
          <pc:sldMk cId="1929951972" sldId="256"/>
        </pc:sldMkLst>
      </pc:sldChg>
      <pc:sldChg chg="modSp mod">
        <pc:chgData name="Spurgeon, Paul F SITILTD-PTIY/FH" userId="8952870b-f428-4a1f-b0d2-e02b30979f6a" providerId="ADAL" clId="{44E0AFE2-4B5B-482F-B674-12C6D131427C}" dt="2023-02-28T15:35:24.656" v="12" actId="404"/>
        <pc:sldMkLst>
          <pc:docMk/>
          <pc:sldMk cId="2581649434" sldId="838840512"/>
        </pc:sldMkLst>
        <pc:spChg chg="mod">
          <ac:chgData name="Spurgeon, Paul F SITILTD-PTIY/FH" userId="8952870b-f428-4a1f-b0d2-e02b30979f6a" providerId="ADAL" clId="{44E0AFE2-4B5B-482F-B674-12C6D131427C}" dt="2023-02-28T15:35:24.656" v="12" actId="404"/>
          <ac:spMkLst>
            <pc:docMk/>
            <pc:sldMk cId="2581649434" sldId="838840512"/>
            <ac:spMk id="3" creationId="{0988AC71-D737-4446-2D33-B0012AC3E810}"/>
          </ac:spMkLst>
        </pc:spChg>
      </pc:sldChg>
      <pc:sldChg chg="del">
        <pc:chgData name="Spurgeon, Paul F SITILTD-PTIY/FH" userId="8952870b-f428-4a1f-b0d2-e02b30979f6a" providerId="ADAL" clId="{44E0AFE2-4B5B-482F-B674-12C6D131427C}" dt="2023-03-01T13:41:10.674" v="17" actId="47"/>
        <pc:sldMkLst>
          <pc:docMk/>
          <pc:sldMk cId="2330365413" sldId="838840514"/>
        </pc:sldMkLst>
      </pc:sldChg>
      <pc:sldChg chg="add del modTransition">
        <pc:chgData name="Spurgeon, Paul F SITILTD-PTIY/FH" userId="8952870b-f428-4a1f-b0d2-e02b30979f6a" providerId="ADAL" clId="{44E0AFE2-4B5B-482F-B674-12C6D131427C}" dt="2023-03-01T13:41:04.803" v="16"/>
        <pc:sldMkLst>
          <pc:docMk/>
          <pc:sldMk cId="3764599748" sldId="2147468928"/>
        </pc:sldMkLst>
      </pc:sldChg>
      <pc:sldMasterChg chg="modSldLayout">
        <pc:chgData name="Spurgeon, Paul F SITILTD-PTIY/FH" userId="8952870b-f428-4a1f-b0d2-e02b30979f6a" providerId="ADAL" clId="{44E0AFE2-4B5B-482F-B674-12C6D131427C}" dt="2023-02-28T15:36:01.982" v="13" actId="478"/>
        <pc:sldMasterMkLst>
          <pc:docMk/>
          <pc:sldMasterMk cId="1502595083" sldId="2147483660"/>
        </pc:sldMasterMkLst>
        <pc:sldLayoutChg chg="delSp mod">
          <pc:chgData name="Spurgeon, Paul F SITILTD-PTIY/FH" userId="8952870b-f428-4a1f-b0d2-e02b30979f6a" providerId="ADAL" clId="{44E0AFE2-4B5B-482F-B674-12C6D131427C}" dt="2023-02-28T15:36:01.982" v="13" actId="478"/>
          <pc:sldLayoutMkLst>
            <pc:docMk/>
            <pc:sldMasterMk cId="1502595083" sldId="2147483660"/>
            <pc:sldLayoutMk cId="2231542680" sldId="2147483683"/>
          </pc:sldLayoutMkLst>
          <pc:spChg chg="del">
            <ac:chgData name="Spurgeon, Paul F SITILTD-PTIY/FH" userId="8952870b-f428-4a1f-b0d2-e02b30979f6a" providerId="ADAL" clId="{44E0AFE2-4B5B-482F-B674-12C6D131427C}" dt="2023-02-28T15:36:01.982" v="13" actId="478"/>
            <ac:spMkLst>
              <pc:docMk/>
              <pc:sldMasterMk cId="1502595083" sldId="2147483660"/>
              <pc:sldLayoutMk cId="2231542680" sldId="2147483683"/>
              <ac:spMk id="7" creationId="{8E88C4A3-6046-4491-91F3-D5DEBEDA948E}"/>
            </ac:spMkLst>
          </pc:spChg>
        </pc:sldLayoutChg>
      </pc:sldMasterChg>
    </pc:docChg>
  </pc:docChgLst>
  <pc:docChgLst>
    <pc:chgData name="Smith, Andrew C SITI-PTIY/FHA" userId="S::a.smith5@shell.com::7fc1fb49-be17-4aaf-936a-fbea25b0fc3b" providerId="AD" clId="Web-{5432C060-6FC4-C173-AD62-CE8C41E3A388}"/>
    <pc:docChg chg="addSld modSld">
      <pc:chgData name="Smith, Andrew C SITI-PTIY/FHA" userId="S::a.smith5@shell.com::7fc1fb49-be17-4aaf-936a-fbea25b0fc3b" providerId="AD" clId="Web-{5432C060-6FC4-C173-AD62-CE8C41E3A388}" dt="2023-02-23T17:35:19.884" v="9"/>
      <pc:docMkLst>
        <pc:docMk/>
      </pc:docMkLst>
      <pc:sldChg chg="addSp modSp">
        <pc:chgData name="Smith, Andrew C SITI-PTIY/FHA" userId="S::a.smith5@shell.com::7fc1fb49-be17-4aaf-936a-fbea25b0fc3b" providerId="AD" clId="Web-{5432C060-6FC4-C173-AD62-CE8C41E3A388}" dt="2023-02-23T17:34:22.820" v="7" actId="14100"/>
        <pc:sldMkLst>
          <pc:docMk/>
          <pc:sldMk cId="3891074131" sldId="838840511"/>
        </pc:sldMkLst>
        <pc:picChg chg="add mod">
          <ac:chgData name="Smith, Andrew C SITI-PTIY/FHA" userId="S::a.smith5@shell.com::7fc1fb49-be17-4aaf-936a-fbea25b0fc3b" providerId="AD" clId="Web-{5432C060-6FC4-C173-AD62-CE8C41E3A388}" dt="2023-02-23T17:34:22.820" v="7" actId="14100"/>
          <ac:picMkLst>
            <pc:docMk/>
            <pc:sldMk cId="3891074131" sldId="838840511"/>
            <ac:picMk id="3" creationId="{65705DA8-057F-3870-E8F0-8018CE86C848}"/>
          </ac:picMkLst>
        </pc:picChg>
      </pc:sldChg>
      <pc:sldChg chg="add">
        <pc:chgData name="Smith, Andrew C SITI-PTIY/FHA" userId="S::a.smith5@shell.com::7fc1fb49-be17-4aaf-936a-fbea25b0fc3b" providerId="AD" clId="Web-{5432C060-6FC4-C173-AD62-CE8C41E3A388}" dt="2023-02-23T17:35:19.774" v="8"/>
        <pc:sldMkLst>
          <pc:docMk/>
          <pc:sldMk cId="3024309469" sldId="2147468917"/>
        </pc:sldMkLst>
      </pc:sldChg>
      <pc:sldChg chg="add">
        <pc:chgData name="Smith, Andrew C SITI-PTIY/FHA" userId="S::a.smith5@shell.com::7fc1fb49-be17-4aaf-936a-fbea25b0fc3b" providerId="AD" clId="Web-{5432C060-6FC4-C173-AD62-CE8C41E3A388}" dt="2023-02-23T17:35:19.884" v="9"/>
        <pc:sldMkLst>
          <pc:docMk/>
          <pc:sldMk cId="2317179314" sldId="2147468918"/>
        </pc:sldMkLst>
      </pc:sldChg>
    </pc:docChg>
  </pc:docChgLst>
  <pc:docChgLst>
    <pc:chgData name="Smith, Andrew C SITI-PTIY/FHA" userId="S::a.smith5@shell.com::7fc1fb49-be17-4aaf-936a-fbea25b0fc3b" providerId="AD" clId="Web-{435FEB96-B520-0546-ABD6-17019C18257E}"/>
    <pc:docChg chg="addSld delSld modSld">
      <pc:chgData name="Smith, Andrew C SITI-PTIY/FHA" userId="S::a.smith5@shell.com::7fc1fb49-be17-4aaf-936a-fbea25b0fc3b" providerId="AD" clId="Web-{435FEB96-B520-0546-ABD6-17019C18257E}" dt="2023-02-24T07:24:23.715" v="42"/>
      <pc:docMkLst>
        <pc:docMk/>
      </pc:docMkLst>
      <pc:sldChg chg="del">
        <pc:chgData name="Smith, Andrew C SITI-PTIY/FHA" userId="S::a.smith5@shell.com::7fc1fb49-be17-4aaf-936a-fbea25b0fc3b" providerId="AD" clId="Web-{435FEB96-B520-0546-ABD6-17019C18257E}" dt="2023-02-24T07:24:23.715" v="42"/>
        <pc:sldMkLst>
          <pc:docMk/>
          <pc:sldMk cId="2369783833" sldId="838840510"/>
        </pc:sldMkLst>
      </pc:sldChg>
      <pc:sldChg chg="del">
        <pc:chgData name="Smith, Andrew C SITI-PTIY/FHA" userId="S::a.smith5@shell.com::7fc1fb49-be17-4aaf-936a-fbea25b0fc3b" providerId="AD" clId="Web-{435FEB96-B520-0546-ABD6-17019C18257E}" dt="2023-02-24T06:51:21.862" v="6"/>
        <pc:sldMkLst>
          <pc:docMk/>
          <pc:sldMk cId="1751785092" sldId="2147468912"/>
        </pc:sldMkLst>
      </pc:sldChg>
      <pc:sldChg chg="del">
        <pc:chgData name="Smith, Andrew C SITI-PTIY/FHA" userId="S::a.smith5@shell.com::7fc1fb49-be17-4aaf-936a-fbea25b0fc3b" providerId="AD" clId="Web-{435FEB96-B520-0546-ABD6-17019C18257E}" dt="2023-02-24T06:51:19.362" v="5"/>
        <pc:sldMkLst>
          <pc:docMk/>
          <pc:sldMk cId="572410582" sldId="2147468913"/>
        </pc:sldMkLst>
      </pc:sldChg>
      <pc:sldChg chg="del">
        <pc:chgData name="Smith, Andrew C SITI-PTIY/FHA" userId="S::a.smith5@shell.com::7fc1fb49-be17-4aaf-936a-fbea25b0fc3b" providerId="AD" clId="Web-{435FEB96-B520-0546-ABD6-17019C18257E}" dt="2023-02-24T06:51:15.205" v="4"/>
        <pc:sldMkLst>
          <pc:docMk/>
          <pc:sldMk cId="1527460634" sldId="2147468914"/>
        </pc:sldMkLst>
      </pc:sldChg>
      <pc:sldChg chg="modSp">
        <pc:chgData name="Smith, Andrew C SITI-PTIY/FHA" userId="S::a.smith5@shell.com::7fc1fb49-be17-4aaf-936a-fbea25b0fc3b" providerId="AD" clId="Web-{435FEB96-B520-0546-ABD6-17019C18257E}" dt="2023-02-24T06:52:38.458" v="38" actId="20577"/>
        <pc:sldMkLst>
          <pc:docMk/>
          <pc:sldMk cId="2926740934" sldId="2147468915"/>
        </pc:sldMkLst>
        <pc:spChg chg="mod">
          <ac:chgData name="Smith, Andrew C SITI-PTIY/FHA" userId="S::a.smith5@shell.com::7fc1fb49-be17-4aaf-936a-fbea25b0fc3b" providerId="AD" clId="Web-{435FEB96-B520-0546-ABD6-17019C18257E}" dt="2023-02-24T06:52:38.458" v="38" actId="20577"/>
          <ac:spMkLst>
            <pc:docMk/>
            <pc:sldMk cId="2926740934" sldId="2147468915"/>
            <ac:spMk id="3" creationId="{DE3769C2-538F-A7FE-FC86-DD90ECDBE7F1}"/>
          </ac:spMkLst>
        </pc:spChg>
      </pc:sldChg>
      <pc:sldChg chg="del">
        <pc:chgData name="Smith, Andrew C SITI-PTIY/FHA" userId="S::a.smith5@shell.com::7fc1fb49-be17-4aaf-936a-fbea25b0fc3b" providerId="AD" clId="Web-{435FEB96-B520-0546-ABD6-17019C18257E}" dt="2023-02-24T07:24:06.636" v="41"/>
        <pc:sldMkLst>
          <pc:docMk/>
          <pc:sldMk cId="3387264291" sldId="2147468916"/>
        </pc:sldMkLst>
      </pc:sldChg>
      <pc:sldChg chg="add">
        <pc:chgData name="Smith, Andrew C SITI-PTIY/FHA" userId="S::a.smith5@shell.com::7fc1fb49-be17-4aaf-936a-fbea25b0fc3b" providerId="AD" clId="Web-{435FEB96-B520-0546-ABD6-17019C18257E}" dt="2023-02-24T06:50:36.126" v="0"/>
        <pc:sldMkLst>
          <pc:docMk/>
          <pc:sldMk cId="1365386225" sldId="2147468920"/>
        </pc:sldMkLst>
      </pc:sldChg>
      <pc:sldChg chg="add">
        <pc:chgData name="Smith, Andrew C SITI-PTIY/FHA" userId="S::a.smith5@shell.com::7fc1fb49-be17-4aaf-936a-fbea25b0fc3b" providerId="AD" clId="Web-{435FEB96-B520-0546-ABD6-17019C18257E}" dt="2023-02-24T06:50:36.251" v="1"/>
        <pc:sldMkLst>
          <pc:docMk/>
          <pc:sldMk cId="2959150496" sldId="2147468921"/>
        </pc:sldMkLst>
      </pc:sldChg>
      <pc:sldChg chg="add">
        <pc:chgData name="Smith, Andrew C SITI-PTIY/FHA" userId="S::a.smith5@shell.com::7fc1fb49-be17-4aaf-936a-fbea25b0fc3b" providerId="AD" clId="Web-{435FEB96-B520-0546-ABD6-17019C18257E}" dt="2023-02-24T06:50:36.376" v="2"/>
        <pc:sldMkLst>
          <pc:docMk/>
          <pc:sldMk cId="4044307451" sldId="2147468922"/>
        </pc:sldMkLst>
      </pc:sldChg>
      <pc:sldChg chg="delSp modSp add">
        <pc:chgData name="Smith, Andrew C SITI-PTIY/FHA" userId="S::a.smith5@shell.com::7fc1fb49-be17-4aaf-936a-fbea25b0fc3b" providerId="AD" clId="Web-{435FEB96-B520-0546-ABD6-17019C18257E}" dt="2023-02-24T06:51:53.785" v="21"/>
        <pc:sldMkLst>
          <pc:docMk/>
          <pc:sldMk cId="3738391257" sldId="2147468923"/>
        </pc:sldMkLst>
        <pc:spChg chg="del">
          <ac:chgData name="Smith, Andrew C SITI-PTIY/FHA" userId="S::a.smith5@shell.com::7fc1fb49-be17-4aaf-936a-fbea25b0fc3b" providerId="AD" clId="Web-{435FEB96-B520-0546-ABD6-17019C18257E}" dt="2023-02-24T06:51:53.785" v="21"/>
          <ac:spMkLst>
            <pc:docMk/>
            <pc:sldMk cId="3738391257" sldId="2147468923"/>
            <ac:spMk id="17" creationId="{5B25147B-2D70-295D-6B92-C1105A80966F}"/>
          </ac:spMkLst>
        </pc:spChg>
        <pc:spChg chg="del">
          <ac:chgData name="Smith, Andrew C SITI-PTIY/FHA" userId="S::a.smith5@shell.com::7fc1fb49-be17-4aaf-936a-fbea25b0fc3b" providerId="AD" clId="Web-{435FEB96-B520-0546-ABD6-17019C18257E}" dt="2023-02-24T06:51:49.378" v="19"/>
          <ac:spMkLst>
            <pc:docMk/>
            <pc:sldMk cId="3738391257" sldId="2147468923"/>
            <ac:spMk id="18" creationId="{2D7A30F0-4EB2-3D7F-3CD5-1DCA6BDC2B42}"/>
          </ac:spMkLst>
        </pc:spChg>
        <pc:spChg chg="del">
          <ac:chgData name="Smith, Andrew C SITI-PTIY/FHA" userId="S::a.smith5@shell.com::7fc1fb49-be17-4aaf-936a-fbea25b0fc3b" providerId="AD" clId="Web-{435FEB96-B520-0546-ABD6-17019C18257E}" dt="2023-02-24T06:51:51.800" v="20"/>
          <ac:spMkLst>
            <pc:docMk/>
            <pc:sldMk cId="3738391257" sldId="2147468923"/>
            <ac:spMk id="19" creationId="{516726C1-F932-EB0B-5B2E-8EEC7A7BCFD3}"/>
          </ac:spMkLst>
        </pc:spChg>
        <pc:spChg chg="mod">
          <ac:chgData name="Smith, Andrew C SITI-PTIY/FHA" userId="S::a.smith5@shell.com::7fc1fb49-be17-4aaf-936a-fbea25b0fc3b" providerId="AD" clId="Web-{435FEB96-B520-0546-ABD6-17019C18257E}" dt="2023-02-24T06:51:47.238" v="18" actId="20577"/>
          <ac:spMkLst>
            <pc:docMk/>
            <pc:sldMk cId="3738391257" sldId="2147468923"/>
            <ac:spMk id="23" creationId="{6A72F9B7-B3BD-EDB7-5741-56CE1085437B}"/>
          </ac:spMkLst>
        </pc:spChg>
      </pc:sldChg>
      <pc:sldChg chg="add">
        <pc:chgData name="Smith, Andrew C SITI-PTIY/FHA" userId="S::a.smith5@shell.com::7fc1fb49-be17-4aaf-936a-fbea25b0fc3b" providerId="AD" clId="Web-{435FEB96-B520-0546-ABD6-17019C18257E}" dt="2023-02-24T07:23:57.558" v="39"/>
        <pc:sldMkLst>
          <pc:docMk/>
          <pc:sldMk cId="912382068" sldId="2147468924"/>
        </pc:sldMkLst>
      </pc:sldChg>
      <pc:sldChg chg="add">
        <pc:chgData name="Smith, Andrew C SITI-PTIY/FHA" userId="S::a.smith5@shell.com::7fc1fb49-be17-4aaf-936a-fbea25b0fc3b" providerId="AD" clId="Web-{435FEB96-B520-0546-ABD6-17019C18257E}" dt="2023-02-24T07:23:57.667" v="40"/>
        <pc:sldMkLst>
          <pc:docMk/>
          <pc:sldMk cId="3802698018" sldId="2147468925"/>
        </pc:sldMkLst>
      </pc:sldChg>
    </pc:docChg>
  </pc:docChgLst>
  <pc:docChgLst>
    <pc:chgData name="Smith, Andrew C SITI-PTIY/FHA" userId="S::a.smith5@shell.com::7fc1fb49-be17-4aaf-936a-fbea25b0fc3b" providerId="AD" clId="Web-{B67AB7E4-3459-B572-A0E4-C23988EC084F}"/>
    <pc:docChg chg="modSld">
      <pc:chgData name="Smith, Andrew C SITI-PTIY/FHA" userId="S::a.smith5@shell.com::7fc1fb49-be17-4aaf-936a-fbea25b0fc3b" providerId="AD" clId="Web-{B67AB7E4-3459-B572-A0E4-C23988EC084F}" dt="2023-02-23T11:37:31.831" v="32"/>
      <pc:docMkLst>
        <pc:docMk/>
      </pc:docMkLst>
      <pc:sldChg chg="addSp delSp modSp">
        <pc:chgData name="Smith, Andrew C SITI-PTIY/FHA" userId="S::a.smith5@shell.com::7fc1fb49-be17-4aaf-936a-fbea25b0fc3b" providerId="AD" clId="Web-{B67AB7E4-3459-B572-A0E4-C23988EC084F}" dt="2023-02-23T11:37:31.831" v="32"/>
        <pc:sldMkLst>
          <pc:docMk/>
          <pc:sldMk cId="3891074131" sldId="838840511"/>
        </pc:sldMkLst>
        <pc:spChg chg="mod">
          <ac:chgData name="Smith, Andrew C SITI-PTIY/FHA" userId="S::a.smith5@shell.com::7fc1fb49-be17-4aaf-936a-fbea25b0fc3b" providerId="AD" clId="Web-{B67AB7E4-3459-B572-A0E4-C23988EC084F}" dt="2023-02-23T11:37:30.628" v="30" actId="20577"/>
          <ac:spMkLst>
            <pc:docMk/>
            <pc:sldMk cId="3891074131" sldId="838840511"/>
            <ac:spMk id="14" creationId="{4A1FF756-CC45-9167-93C5-9312F408EDBB}"/>
          </ac:spMkLst>
        </pc:spChg>
        <pc:picChg chg="add del mod">
          <ac:chgData name="Smith, Andrew C SITI-PTIY/FHA" userId="S::a.smith5@shell.com::7fc1fb49-be17-4aaf-936a-fbea25b0fc3b" providerId="AD" clId="Web-{B67AB7E4-3459-B572-A0E4-C23988EC084F}" dt="2023-02-23T11:37:31.831" v="32"/>
          <ac:picMkLst>
            <pc:docMk/>
            <pc:sldMk cId="3891074131" sldId="838840511"/>
            <ac:picMk id="3" creationId="{7BAD6134-98A4-08BB-ACA3-2749388BFAC3}"/>
          </ac:picMkLst>
        </pc:picChg>
        <pc:picChg chg="add del mod">
          <ac:chgData name="Smith, Andrew C SITI-PTIY/FHA" userId="S::a.smith5@shell.com::7fc1fb49-be17-4aaf-936a-fbea25b0fc3b" providerId="AD" clId="Web-{B67AB7E4-3459-B572-A0E4-C23988EC084F}" dt="2023-02-23T11:37:31.737" v="31"/>
          <ac:picMkLst>
            <pc:docMk/>
            <pc:sldMk cId="3891074131" sldId="838840511"/>
            <ac:picMk id="4" creationId="{976E54CC-7CC7-C724-90C2-4BC1AC76DB21}"/>
          </ac:picMkLst>
        </pc:picChg>
        <pc:picChg chg="add mod">
          <ac:chgData name="Smith, Andrew C SITI-PTIY/FHA" userId="S::a.smith5@shell.com::7fc1fb49-be17-4aaf-936a-fbea25b0fc3b" providerId="AD" clId="Web-{B67AB7E4-3459-B572-A0E4-C23988EC084F}" dt="2023-02-23T11:37:14.159" v="9" actId="1076"/>
          <ac:picMkLst>
            <pc:docMk/>
            <pc:sldMk cId="3891074131" sldId="838840511"/>
            <ac:picMk id="16" creationId="{AAFF1F07-E0D5-E9C0-8110-CC25236A8496}"/>
          </ac:picMkLst>
        </pc:picChg>
        <pc:picChg chg="del">
          <ac:chgData name="Smith, Andrew C SITI-PTIY/FHA" userId="S::a.smith5@shell.com::7fc1fb49-be17-4aaf-936a-fbea25b0fc3b" providerId="AD" clId="Web-{B67AB7E4-3459-B572-A0E4-C23988EC084F}" dt="2023-02-23T11:36:47.564" v="1"/>
          <ac:picMkLst>
            <pc:docMk/>
            <pc:sldMk cId="3891074131" sldId="838840511"/>
            <ac:picMk id="17" creationId="{A7C87F61-8BD0-73D3-F0DC-CF9C7F6D8B8C}"/>
          </ac:picMkLst>
        </pc:picChg>
      </pc:sldChg>
    </pc:docChg>
  </pc:docChgLst>
  <pc:docChgLst>
    <pc:chgData name="Smith, Andrew C SITILTD-PTIY/FHA" userId="S::a.smith5@shell.com::7fc1fb49-be17-4aaf-936a-fbea25b0fc3b" providerId="AD" clId="Web-{1870599D-FBE4-7FD4-DFD9-7AD759C24E4F}"/>
    <pc:docChg chg="modSld">
      <pc:chgData name="Smith, Andrew C SITILTD-PTIY/FHA" userId="S::a.smith5@shell.com::7fc1fb49-be17-4aaf-936a-fbea25b0fc3b" providerId="AD" clId="Web-{1870599D-FBE4-7FD4-DFD9-7AD759C24E4F}" dt="2023-03-01T11:29:01.511" v="10" actId="20577"/>
      <pc:docMkLst>
        <pc:docMk/>
      </pc:docMkLst>
      <pc:sldChg chg="modSp">
        <pc:chgData name="Smith, Andrew C SITILTD-PTIY/FHA" userId="S::a.smith5@shell.com::7fc1fb49-be17-4aaf-936a-fbea25b0fc3b" providerId="AD" clId="Web-{1870599D-FBE4-7FD4-DFD9-7AD759C24E4F}" dt="2023-03-01T11:29:01.511" v="10" actId="20577"/>
        <pc:sldMkLst>
          <pc:docMk/>
          <pc:sldMk cId="4044307451" sldId="2147468922"/>
        </pc:sldMkLst>
        <pc:spChg chg="mod">
          <ac:chgData name="Smith, Andrew C SITILTD-PTIY/FHA" userId="S::a.smith5@shell.com::7fc1fb49-be17-4aaf-936a-fbea25b0fc3b" providerId="AD" clId="Web-{1870599D-FBE4-7FD4-DFD9-7AD759C24E4F}" dt="2023-03-01T11:29:01.511" v="10" actId="20577"/>
          <ac:spMkLst>
            <pc:docMk/>
            <pc:sldMk cId="4044307451" sldId="2147468922"/>
            <ac:spMk id="7" creationId="{61E3444B-2552-657C-50D3-437D732FF920}"/>
          </ac:spMkLst>
        </pc:spChg>
      </pc:sldChg>
    </pc:docChg>
  </pc:docChgLst>
  <pc:docChgLst>
    <pc:chgData name="Smith, Andrew C SITILTD-PTIY/FHA" userId="S::a.smith5@shell.com::7fc1fb49-be17-4aaf-936a-fbea25b0fc3b" providerId="AD" clId="Web-{8757CCF3-C60B-BA2E-F5C9-FC74D199BCA5}"/>
    <pc:docChg chg="modSld">
      <pc:chgData name="Smith, Andrew C SITILTD-PTIY/FHA" userId="S::a.smith5@shell.com::7fc1fb49-be17-4aaf-936a-fbea25b0fc3b" providerId="AD" clId="Web-{8757CCF3-C60B-BA2E-F5C9-FC74D199BCA5}" dt="2023-03-01T06:58:04.934" v="3" actId="20577"/>
      <pc:docMkLst>
        <pc:docMk/>
      </pc:docMkLst>
      <pc:sldChg chg="modSp">
        <pc:chgData name="Smith, Andrew C SITILTD-PTIY/FHA" userId="S::a.smith5@shell.com::7fc1fb49-be17-4aaf-936a-fbea25b0fc3b" providerId="AD" clId="Web-{8757CCF3-C60B-BA2E-F5C9-FC74D199BCA5}" dt="2023-03-01T06:58:04.934" v="3" actId="20577"/>
        <pc:sldMkLst>
          <pc:docMk/>
          <pc:sldMk cId="3560234975" sldId="2147468926"/>
        </pc:sldMkLst>
        <pc:spChg chg="mod">
          <ac:chgData name="Smith, Andrew C SITILTD-PTIY/FHA" userId="S::a.smith5@shell.com::7fc1fb49-be17-4aaf-936a-fbea25b0fc3b" providerId="AD" clId="Web-{8757CCF3-C60B-BA2E-F5C9-FC74D199BCA5}" dt="2023-03-01T06:58:04.934" v="3" actId="20577"/>
          <ac:spMkLst>
            <pc:docMk/>
            <pc:sldMk cId="3560234975" sldId="2147468926"/>
            <ac:spMk id="3" creationId="{DE3769C2-538F-A7FE-FC86-DD90ECDBE7F1}"/>
          </ac:spMkLst>
        </pc:spChg>
      </pc:sldChg>
    </pc:docChg>
  </pc:docChgLst>
  <pc:docChgLst>
    <pc:chgData name="Smith, Andrew C SITILTD-PTIY/FHA" userId="S::a.smith5@shell.com::7fc1fb49-be17-4aaf-936a-fbea25b0fc3b" providerId="AD" clId="Web-{FBF2F73A-C136-5DF6-DBFD-B78D01FAC498}"/>
    <pc:docChg chg="modSld">
      <pc:chgData name="Smith, Andrew C SITILTD-PTIY/FHA" userId="S::a.smith5@shell.com::7fc1fb49-be17-4aaf-936a-fbea25b0fc3b" providerId="AD" clId="Web-{FBF2F73A-C136-5DF6-DBFD-B78D01FAC498}" dt="2023-03-01T09:41:58.976" v="40" actId="20577"/>
      <pc:docMkLst>
        <pc:docMk/>
      </pc:docMkLst>
      <pc:sldChg chg="modSp">
        <pc:chgData name="Smith, Andrew C SITILTD-PTIY/FHA" userId="S::a.smith5@shell.com::7fc1fb49-be17-4aaf-936a-fbea25b0fc3b" providerId="AD" clId="Web-{FBF2F73A-C136-5DF6-DBFD-B78D01FAC498}" dt="2023-03-01T09:41:58.976" v="40" actId="20577"/>
        <pc:sldMkLst>
          <pc:docMk/>
          <pc:sldMk cId="912382068" sldId="2147468924"/>
        </pc:sldMkLst>
        <pc:spChg chg="mod">
          <ac:chgData name="Smith, Andrew C SITILTD-PTIY/FHA" userId="S::a.smith5@shell.com::7fc1fb49-be17-4aaf-936a-fbea25b0fc3b" providerId="AD" clId="Web-{FBF2F73A-C136-5DF6-DBFD-B78D01FAC498}" dt="2023-03-01T09:41:58.976" v="40" actId="20577"/>
          <ac:spMkLst>
            <pc:docMk/>
            <pc:sldMk cId="912382068" sldId="2147468924"/>
            <ac:spMk id="3" creationId="{F6FCD5AE-47EA-F439-1CD8-38D1D24FBFA4}"/>
          </ac:spMkLst>
        </pc:spChg>
      </pc:sldChg>
    </pc:docChg>
  </pc:docChgLst>
  <pc:docChgLst>
    <pc:chgData name="Smith, Andrew C SITI-PTIY/FHA" userId="S::a.smith5@shell.com::7fc1fb49-be17-4aaf-936a-fbea25b0fc3b" providerId="AD" clId="Web-{69006054-5065-DA01-8FF6-3B91932855EC}"/>
    <pc:docChg chg="modSld">
      <pc:chgData name="Smith, Andrew C SITI-PTIY/FHA" userId="S::a.smith5@shell.com::7fc1fb49-be17-4aaf-936a-fbea25b0fc3b" providerId="AD" clId="Web-{69006054-5065-DA01-8FF6-3B91932855EC}" dt="2023-02-24T07:41:15.192" v="15" actId="20577"/>
      <pc:docMkLst>
        <pc:docMk/>
      </pc:docMkLst>
      <pc:sldChg chg="modSp">
        <pc:chgData name="Smith, Andrew C SITI-PTIY/FHA" userId="S::a.smith5@shell.com::7fc1fb49-be17-4aaf-936a-fbea25b0fc3b" providerId="AD" clId="Web-{69006054-5065-DA01-8FF6-3B91932855EC}" dt="2023-02-24T07:41:15.192" v="15" actId="20577"/>
        <pc:sldMkLst>
          <pc:docMk/>
          <pc:sldMk cId="912382068" sldId="2147468924"/>
        </pc:sldMkLst>
        <pc:spChg chg="mod">
          <ac:chgData name="Smith, Andrew C SITI-PTIY/FHA" userId="S::a.smith5@shell.com::7fc1fb49-be17-4aaf-936a-fbea25b0fc3b" providerId="AD" clId="Web-{69006054-5065-DA01-8FF6-3B91932855EC}" dt="2023-02-24T07:41:15.192" v="15" actId="20577"/>
          <ac:spMkLst>
            <pc:docMk/>
            <pc:sldMk cId="912382068" sldId="2147468924"/>
            <ac:spMk id="3" creationId="{F6FCD5AE-47EA-F439-1CD8-38D1D24FBFA4}"/>
          </ac:spMkLst>
        </pc:spChg>
      </pc:sldChg>
    </pc:docChg>
  </pc:docChgLst>
  <pc:docChgLst>
    <pc:chgData name="Smith, Andrew C SITI-PTIY/FHA" userId="S::a.smith5@shell.com::7fc1fb49-be17-4aaf-936a-fbea25b0fc3b" providerId="AD" clId="Web-{2A3A39E2-1ACD-4308-B685-0342DB4385C5}"/>
    <pc:docChg chg="modSld">
      <pc:chgData name="Smith, Andrew C SITI-PTIY/FHA" userId="S::a.smith5@shell.com::7fc1fb49-be17-4aaf-936a-fbea25b0fc3b" providerId="AD" clId="Web-{2A3A39E2-1ACD-4308-B685-0342DB4385C5}" dt="2023-02-24T07:30:03.686" v="8" actId="20577"/>
      <pc:docMkLst>
        <pc:docMk/>
      </pc:docMkLst>
      <pc:sldChg chg="modSp">
        <pc:chgData name="Smith, Andrew C SITI-PTIY/FHA" userId="S::a.smith5@shell.com::7fc1fb49-be17-4aaf-936a-fbea25b0fc3b" providerId="AD" clId="Web-{2A3A39E2-1ACD-4308-B685-0342DB4385C5}" dt="2023-02-24T07:30:03.686" v="8" actId="20577"/>
        <pc:sldMkLst>
          <pc:docMk/>
          <pc:sldMk cId="912382068" sldId="2147468924"/>
        </pc:sldMkLst>
        <pc:spChg chg="mod">
          <ac:chgData name="Smith, Andrew C SITI-PTIY/FHA" userId="S::a.smith5@shell.com::7fc1fb49-be17-4aaf-936a-fbea25b0fc3b" providerId="AD" clId="Web-{2A3A39E2-1ACD-4308-B685-0342DB4385C5}" dt="2023-02-24T07:30:03.686" v="8" actId="20577"/>
          <ac:spMkLst>
            <pc:docMk/>
            <pc:sldMk cId="912382068" sldId="2147468924"/>
            <ac:spMk id="3" creationId="{F6FCD5AE-47EA-F439-1CD8-38D1D24FBFA4}"/>
          </ac:spMkLst>
        </pc:spChg>
      </pc:sldChg>
    </pc:docChg>
  </pc:docChgLst>
  <pc:docChgLst>
    <pc:chgData name="Smith, Andrew C SITILTD-PTIY/FHA" userId="S::a.smith5@shell.com::7fc1fb49-be17-4aaf-936a-fbea25b0fc3b" providerId="AD" clId="Web-{DCB6E25C-79BA-1810-300F-850EB6758A87}"/>
    <pc:docChg chg="modSld">
      <pc:chgData name="Smith, Andrew C SITILTD-PTIY/FHA" userId="S::a.smith5@shell.com::7fc1fb49-be17-4aaf-936a-fbea25b0fc3b" providerId="AD" clId="Web-{DCB6E25C-79BA-1810-300F-850EB6758A87}" dt="2023-02-28T19:59:48.069" v="57" actId="20577"/>
      <pc:docMkLst>
        <pc:docMk/>
      </pc:docMkLst>
      <pc:sldChg chg="modSp">
        <pc:chgData name="Smith, Andrew C SITILTD-PTIY/FHA" userId="S::a.smith5@shell.com::7fc1fb49-be17-4aaf-936a-fbea25b0fc3b" providerId="AD" clId="Web-{DCB6E25C-79BA-1810-300F-850EB6758A87}" dt="2023-02-28T19:59:48.069" v="57" actId="20577"/>
        <pc:sldMkLst>
          <pc:docMk/>
          <pc:sldMk cId="3738391257" sldId="2147468923"/>
        </pc:sldMkLst>
        <pc:spChg chg="mod">
          <ac:chgData name="Smith, Andrew C SITILTD-PTIY/FHA" userId="S::a.smith5@shell.com::7fc1fb49-be17-4aaf-936a-fbea25b0fc3b" providerId="AD" clId="Web-{DCB6E25C-79BA-1810-300F-850EB6758A87}" dt="2023-02-28T19:59:48.069" v="57" actId="20577"/>
          <ac:spMkLst>
            <pc:docMk/>
            <pc:sldMk cId="3738391257" sldId="2147468923"/>
            <ac:spMk id="23" creationId="{6A72F9B7-B3BD-EDB7-5741-56CE1085437B}"/>
          </ac:spMkLst>
        </pc:spChg>
      </pc:sldChg>
    </pc:docChg>
  </pc:docChgLst>
  <pc:docChgLst>
    <pc:chgData name="Smith, Andrew C SITILTD-PTIY/FHA" userId="S::a.smith5@shell.com::7fc1fb49-be17-4aaf-936a-fbea25b0fc3b" providerId="AD" clId="Web-{54AA6C66-3FED-9464-790E-6904B3171579}"/>
    <pc:docChg chg="modSld">
      <pc:chgData name="Smith, Andrew C SITILTD-PTIY/FHA" userId="S::a.smith5@shell.com::7fc1fb49-be17-4aaf-936a-fbea25b0fc3b" providerId="AD" clId="Web-{54AA6C66-3FED-9464-790E-6904B3171579}" dt="2023-03-01T08:40:30.639" v="9" actId="20577"/>
      <pc:docMkLst>
        <pc:docMk/>
      </pc:docMkLst>
      <pc:sldChg chg="modSp">
        <pc:chgData name="Smith, Andrew C SITILTD-PTIY/FHA" userId="S::a.smith5@shell.com::7fc1fb49-be17-4aaf-936a-fbea25b0fc3b" providerId="AD" clId="Web-{54AA6C66-3FED-9464-790E-6904B3171579}" dt="2023-03-01T08:40:30.639" v="9" actId="20577"/>
        <pc:sldMkLst>
          <pc:docMk/>
          <pc:sldMk cId="3738391257" sldId="2147468923"/>
        </pc:sldMkLst>
        <pc:spChg chg="mod">
          <ac:chgData name="Smith, Andrew C SITILTD-PTIY/FHA" userId="S::a.smith5@shell.com::7fc1fb49-be17-4aaf-936a-fbea25b0fc3b" providerId="AD" clId="Web-{54AA6C66-3FED-9464-790E-6904B3171579}" dt="2023-03-01T08:40:30.639" v="9" actId="20577"/>
          <ac:spMkLst>
            <pc:docMk/>
            <pc:sldMk cId="3738391257" sldId="2147468923"/>
            <ac:spMk id="23" creationId="{6A72F9B7-B3BD-EDB7-5741-56CE1085437B}"/>
          </ac:spMkLst>
        </pc:spChg>
      </pc:sldChg>
    </pc:docChg>
  </pc:docChgLst>
  <pc:docChgLst>
    <pc:chgData name="Smith, Andrew C SITI-PTIY/FHA" userId="S::a.smith5@shell.com::7fc1fb49-be17-4aaf-936a-fbea25b0fc3b" providerId="AD" clId="Web-{265EAFEE-CAFE-C62E-4DE3-F9CE06462E7F}"/>
    <pc:docChg chg="addSld delSld modSld sldOrd">
      <pc:chgData name="Smith, Andrew C SITI-PTIY/FHA" userId="S::a.smith5@shell.com::7fc1fb49-be17-4aaf-936a-fbea25b0fc3b" providerId="AD" clId="Web-{265EAFEE-CAFE-C62E-4DE3-F9CE06462E7F}" dt="2023-02-23T16:20:02.036" v="208" actId="20577"/>
      <pc:docMkLst>
        <pc:docMk/>
      </pc:docMkLst>
      <pc:sldChg chg="addSp modSp ord">
        <pc:chgData name="Smith, Andrew C SITI-PTIY/FHA" userId="S::a.smith5@shell.com::7fc1fb49-be17-4aaf-936a-fbea25b0fc3b" providerId="AD" clId="Web-{265EAFEE-CAFE-C62E-4DE3-F9CE06462E7F}" dt="2023-02-23T16:20:02.036" v="208" actId="20577"/>
        <pc:sldMkLst>
          <pc:docMk/>
          <pc:sldMk cId="2369783833" sldId="838840510"/>
        </pc:sldMkLst>
        <pc:spChg chg="add mod">
          <ac:chgData name="Smith, Andrew C SITI-PTIY/FHA" userId="S::a.smith5@shell.com::7fc1fb49-be17-4aaf-936a-fbea25b0fc3b" providerId="AD" clId="Web-{265EAFEE-CAFE-C62E-4DE3-F9CE06462E7F}" dt="2023-02-23T16:20:02.036" v="208" actId="20577"/>
          <ac:spMkLst>
            <pc:docMk/>
            <pc:sldMk cId="2369783833" sldId="838840510"/>
            <ac:spMk id="3" creationId="{F6FCD5AE-47EA-F439-1CD8-38D1D24FBFA4}"/>
          </ac:spMkLst>
        </pc:spChg>
        <pc:spChg chg="mod">
          <ac:chgData name="Smith, Andrew C SITI-PTIY/FHA" userId="S::a.smith5@shell.com::7fc1fb49-be17-4aaf-936a-fbea25b0fc3b" providerId="AD" clId="Web-{265EAFEE-CAFE-C62E-4DE3-F9CE06462E7F}" dt="2023-02-23T16:15:33.433" v="15" actId="20577"/>
          <ac:spMkLst>
            <pc:docMk/>
            <pc:sldMk cId="2369783833" sldId="838840510"/>
            <ac:spMk id="10" creationId="{6C5F6211-CAFE-A6A6-E3E0-FF1DCC7CF712}"/>
          </ac:spMkLst>
        </pc:spChg>
      </pc:sldChg>
      <pc:sldChg chg="del">
        <pc:chgData name="Smith, Andrew C SITI-PTIY/FHA" userId="S::a.smith5@shell.com::7fc1fb49-be17-4aaf-936a-fbea25b0fc3b" providerId="AD" clId="Web-{265EAFEE-CAFE-C62E-4DE3-F9CE06462E7F}" dt="2023-02-23T16:15:10.214" v="5"/>
        <pc:sldMkLst>
          <pc:docMk/>
          <pc:sldMk cId="195471723" sldId="838840513"/>
        </pc:sldMkLst>
      </pc:sldChg>
      <pc:sldChg chg="del">
        <pc:chgData name="Smith, Andrew C SITI-PTIY/FHA" userId="S::a.smith5@shell.com::7fc1fb49-be17-4aaf-936a-fbea25b0fc3b" providerId="AD" clId="Web-{265EAFEE-CAFE-C62E-4DE3-F9CE06462E7F}" dt="2023-02-23T16:15:07.917" v="4"/>
        <pc:sldMkLst>
          <pc:docMk/>
          <pc:sldMk cId="3833678554" sldId="838840520"/>
        </pc:sldMkLst>
      </pc:sldChg>
      <pc:sldChg chg="add">
        <pc:chgData name="Smith, Andrew C SITI-PTIY/FHA" userId="S::a.smith5@shell.com::7fc1fb49-be17-4aaf-936a-fbea25b0fc3b" providerId="AD" clId="Web-{265EAFEE-CAFE-C62E-4DE3-F9CE06462E7F}" dt="2023-02-23T16:14:50.479" v="0"/>
        <pc:sldMkLst>
          <pc:docMk/>
          <pc:sldMk cId="1751785092" sldId="2147468912"/>
        </pc:sldMkLst>
      </pc:sldChg>
      <pc:sldChg chg="add">
        <pc:chgData name="Smith, Andrew C SITI-PTIY/FHA" userId="S::a.smith5@shell.com::7fc1fb49-be17-4aaf-936a-fbea25b0fc3b" providerId="AD" clId="Web-{265EAFEE-CAFE-C62E-4DE3-F9CE06462E7F}" dt="2023-02-23T16:14:50.604" v="1"/>
        <pc:sldMkLst>
          <pc:docMk/>
          <pc:sldMk cId="572410582" sldId="2147468913"/>
        </pc:sldMkLst>
      </pc:sldChg>
      <pc:sldChg chg="add">
        <pc:chgData name="Smith, Andrew C SITI-PTIY/FHA" userId="S::a.smith5@shell.com::7fc1fb49-be17-4aaf-936a-fbea25b0fc3b" providerId="AD" clId="Web-{265EAFEE-CAFE-C62E-4DE3-F9CE06462E7F}" dt="2023-02-23T16:14:50.729" v="2"/>
        <pc:sldMkLst>
          <pc:docMk/>
          <pc:sldMk cId="1527460634" sldId="2147468914"/>
        </pc:sldMkLst>
      </pc:sldChg>
      <pc:sldChg chg="add">
        <pc:chgData name="Smith, Andrew C SITI-PTIY/FHA" userId="S::a.smith5@shell.com::7fc1fb49-be17-4aaf-936a-fbea25b0fc3b" providerId="AD" clId="Web-{265EAFEE-CAFE-C62E-4DE3-F9CE06462E7F}" dt="2023-02-23T16:14:50.822" v="3"/>
        <pc:sldMkLst>
          <pc:docMk/>
          <pc:sldMk cId="2926740934" sldId="2147468915"/>
        </pc:sldMkLst>
      </pc:sldChg>
      <pc:sldChg chg="add replId">
        <pc:chgData name="Smith, Andrew C SITI-PTIY/FHA" userId="S::a.smith5@shell.com::7fc1fb49-be17-4aaf-936a-fbea25b0fc3b" providerId="AD" clId="Web-{265EAFEE-CAFE-C62E-4DE3-F9CE06462E7F}" dt="2023-02-23T16:15:25.308" v="7"/>
        <pc:sldMkLst>
          <pc:docMk/>
          <pc:sldMk cId="3387264291" sldId="2147468916"/>
        </pc:sldMkLst>
      </pc:sldChg>
    </pc:docChg>
  </pc:docChgLst>
  <pc:docChgLst>
    <pc:chgData name="Smith, Andrew C SITI-PTIY/FHA" userId="S::a.smith5@shell.com::7fc1fb49-be17-4aaf-936a-fbea25b0fc3b" providerId="AD" clId="Web-{1845CF05-9445-DC73-F5AD-9F5D6648BCBF}"/>
    <pc:docChg chg="modSld">
      <pc:chgData name="Smith, Andrew C SITI-PTIY/FHA" userId="S::a.smith5@shell.com::7fc1fb49-be17-4aaf-936a-fbea25b0fc3b" providerId="AD" clId="Web-{1845CF05-9445-DC73-F5AD-9F5D6648BCBF}" dt="2023-02-24T07:25:47.969" v="6" actId="20577"/>
      <pc:docMkLst>
        <pc:docMk/>
      </pc:docMkLst>
      <pc:sldChg chg="modSp">
        <pc:chgData name="Smith, Andrew C SITI-PTIY/FHA" userId="S::a.smith5@shell.com::7fc1fb49-be17-4aaf-936a-fbea25b0fc3b" providerId="AD" clId="Web-{1845CF05-9445-DC73-F5AD-9F5D6648BCBF}" dt="2023-02-24T07:25:09.124" v="0" actId="14100"/>
        <pc:sldMkLst>
          <pc:docMk/>
          <pc:sldMk cId="3738391257" sldId="2147468923"/>
        </pc:sldMkLst>
        <pc:spChg chg="mod">
          <ac:chgData name="Smith, Andrew C SITI-PTIY/FHA" userId="S::a.smith5@shell.com::7fc1fb49-be17-4aaf-936a-fbea25b0fc3b" providerId="AD" clId="Web-{1845CF05-9445-DC73-F5AD-9F5D6648BCBF}" dt="2023-02-24T07:25:09.124" v="0" actId="14100"/>
          <ac:spMkLst>
            <pc:docMk/>
            <pc:sldMk cId="3738391257" sldId="2147468923"/>
            <ac:spMk id="23" creationId="{6A72F9B7-B3BD-EDB7-5741-56CE1085437B}"/>
          </ac:spMkLst>
        </pc:spChg>
      </pc:sldChg>
      <pc:sldChg chg="modSp">
        <pc:chgData name="Smith, Andrew C SITI-PTIY/FHA" userId="S::a.smith5@shell.com::7fc1fb49-be17-4aaf-936a-fbea25b0fc3b" providerId="AD" clId="Web-{1845CF05-9445-DC73-F5AD-9F5D6648BCBF}" dt="2023-02-24T07:25:47.969" v="6" actId="20577"/>
        <pc:sldMkLst>
          <pc:docMk/>
          <pc:sldMk cId="912382068" sldId="2147468924"/>
        </pc:sldMkLst>
        <pc:spChg chg="mod">
          <ac:chgData name="Smith, Andrew C SITI-PTIY/FHA" userId="S::a.smith5@shell.com::7fc1fb49-be17-4aaf-936a-fbea25b0fc3b" providerId="AD" clId="Web-{1845CF05-9445-DC73-F5AD-9F5D6648BCBF}" dt="2023-02-24T07:25:47.969" v="6" actId="20577"/>
          <ac:spMkLst>
            <pc:docMk/>
            <pc:sldMk cId="912382068" sldId="2147468924"/>
            <ac:spMk id="3" creationId="{F6FCD5AE-47EA-F439-1CD8-38D1D24FBFA4}"/>
          </ac:spMkLst>
        </pc:spChg>
      </pc:sldChg>
    </pc:docChg>
  </pc:docChgLst>
  <pc:docChgLst>
    <pc:chgData name="Smith, Andrew C SITI-PTIY/FHA" userId="7fc1fb49-be17-4aaf-936a-fbea25b0fc3b" providerId="ADAL" clId="{8A957881-19DE-4A15-A5BB-D5E5D770910D}"/>
    <pc:docChg chg="custSel modMainMaster">
      <pc:chgData name="Smith, Andrew C SITI-PTIY/FHA" userId="7fc1fb49-be17-4aaf-936a-fbea25b0fc3b" providerId="ADAL" clId="{8A957881-19DE-4A15-A5BB-D5E5D770910D}" dt="2023-02-25T11:56:46.268" v="13" actId="478"/>
      <pc:docMkLst>
        <pc:docMk/>
      </pc:docMkLst>
      <pc:sldMasterChg chg="modSldLayout">
        <pc:chgData name="Smith, Andrew C SITI-PTIY/FHA" userId="7fc1fb49-be17-4aaf-936a-fbea25b0fc3b" providerId="ADAL" clId="{8A957881-19DE-4A15-A5BB-D5E5D770910D}" dt="2023-02-25T11:56:46.268" v="13" actId="478"/>
        <pc:sldMasterMkLst>
          <pc:docMk/>
          <pc:sldMasterMk cId="1502595083" sldId="2147483660"/>
        </pc:sldMasterMkLst>
        <pc:sldLayoutChg chg="delSp mod">
          <pc:chgData name="Smith, Andrew C SITI-PTIY/FHA" userId="7fc1fb49-be17-4aaf-936a-fbea25b0fc3b" providerId="ADAL" clId="{8A957881-19DE-4A15-A5BB-D5E5D770910D}" dt="2023-02-25T11:55:06.070" v="0" actId="478"/>
          <pc:sldLayoutMkLst>
            <pc:docMk/>
            <pc:sldMasterMk cId="1502595083" sldId="2147483660"/>
            <pc:sldLayoutMk cId="3184586863" sldId="2147483661"/>
          </pc:sldLayoutMkLst>
          <pc:spChg chg="del">
            <ac:chgData name="Smith, Andrew C SITI-PTIY/FHA" userId="7fc1fb49-be17-4aaf-936a-fbea25b0fc3b" providerId="ADAL" clId="{8A957881-19DE-4A15-A5BB-D5E5D770910D}" dt="2023-02-25T11:55:06.070" v="0" actId="478"/>
            <ac:spMkLst>
              <pc:docMk/>
              <pc:sldMasterMk cId="1502595083" sldId="2147483660"/>
              <pc:sldLayoutMk cId="3184586863" sldId="2147483661"/>
              <ac:spMk id="13" creationId="{FAEC59EB-3947-4D2D-B989-582BFFB6E928}"/>
            </ac:spMkLst>
          </pc:spChg>
        </pc:sldLayoutChg>
        <pc:sldLayoutChg chg="delSp mod">
          <pc:chgData name="Smith, Andrew C SITI-PTIY/FHA" userId="7fc1fb49-be17-4aaf-936a-fbea25b0fc3b" providerId="ADAL" clId="{8A957881-19DE-4A15-A5BB-D5E5D770910D}" dt="2023-02-25T11:55:11.660" v="1" actId="478"/>
          <pc:sldLayoutMkLst>
            <pc:docMk/>
            <pc:sldMasterMk cId="1502595083" sldId="2147483660"/>
            <pc:sldLayoutMk cId="3868987567" sldId="2147483663"/>
          </pc:sldLayoutMkLst>
          <pc:spChg chg="del">
            <ac:chgData name="Smith, Andrew C SITI-PTIY/FHA" userId="7fc1fb49-be17-4aaf-936a-fbea25b0fc3b" providerId="ADAL" clId="{8A957881-19DE-4A15-A5BB-D5E5D770910D}" dt="2023-02-25T11:55:11.660" v="1" actId="478"/>
            <ac:spMkLst>
              <pc:docMk/>
              <pc:sldMasterMk cId="1502595083" sldId="2147483660"/>
              <pc:sldLayoutMk cId="3868987567" sldId="2147483663"/>
              <ac:spMk id="15" creationId="{2BDB1FE4-F82E-468D-8CAC-83086D69441E}"/>
            </ac:spMkLst>
          </pc:spChg>
        </pc:sldLayoutChg>
        <pc:sldLayoutChg chg="delSp mod">
          <pc:chgData name="Smith, Andrew C SITI-PTIY/FHA" userId="7fc1fb49-be17-4aaf-936a-fbea25b0fc3b" providerId="ADAL" clId="{8A957881-19DE-4A15-A5BB-D5E5D770910D}" dt="2023-02-25T11:55:55.043" v="4" actId="478"/>
          <pc:sldLayoutMkLst>
            <pc:docMk/>
            <pc:sldMasterMk cId="1502595083" sldId="2147483660"/>
            <pc:sldLayoutMk cId="1159745764" sldId="2147483664"/>
          </pc:sldLayoutMkLst>
          <pc:spChg chg="del">
            <ac:chgData name="Smith, Andrew C SITI-PTIY/FHA" userId="7fc1fb49-be17-4aaf-936a-fbea25b0fc3b" providerId="ADAL" clId="{8A957881-19DE-4A15-A5BB-D5E5D770910D}" dt="2023-02-25T11:55:55.043" v="4" actId="478"/>
            <ac:spMkLst>
              <pc:docMk/>
              <pc:sldMasterMk cId="1502595083" sldId="2147483660"/>
              <pc:sldLayoutMk cId="1159745764" sldId="2147483664"/>
              <ac:spMk id="15" creationId="{AAD6B071-895C-4E16-A006-0FF7A66C62DD}"/>
            </ac:spMkLst>
          </pc:spChg>
        </pc:sldLayoutChg>
        <pc:sldLayoutChg chg="delSp mod">
          <pc:chgData name="Smith, Andrew C SITI-PTIY/FHA" userId="7fc1fb49-be17-4aaf-936a-fbea25b0fc3b" providerId="ADAL" clId="{8A957881-19DE-4A15-A5BB-D5E5D770910D}" dt="2023-02-25T11:55:51.135" v="3" actId="478"/>
          <pc:sldLayoutMkLst>
            <pc:docMk/>
            <pc:sldMasterMk cId="1502595083" sldId="2147483660"/>
            <pc:sldLayoutMk cId="2231542680" sldId="2147483665"/>
          </pc:sldLayoutMkLst>
          <pc:spChg chg="del">
            <ac:chgData name="Smith, Andrew C SITI-PTIY/FHA" userId="7fc1fb49-be17-4aaf-936a-fbea25b0fc3b" providerId="ADAL" clId="{8A957881-19DE-4A15-A5BB-D5E5D770910D}" dt="2023-02-25T11:55:51.135" v="3" actId="478"/>
            <ac:spMkLst>
              <pc:docMk/>
              <pc:sldMasterMk cId="1502595083" sldId="2147483660"/>
              <pc:sldLayoutMk cId="2231542680" sldId="2147483665"/>
              <ac:spMk id="7" creationId="{8E88C4A3-6046-4491-91F3-D5DEBEDA948E}"/>
            </ac:spMkLst>
          </pc:spChg>
        </pc:sldLayoutChg>
        <pc:sldLayoutChg chg="delSp mod">
          <pc:chgData name="Smith, Andrew C SITI-PTIY/FHA" userId="7fc1fb49-be17-4aaf-936a-fbea25b0fc3b" providerId="ADAL" clId="{8A957881-19DE-4A15-A5BB-D5E5D770910D}" dt="2023-02-25T11:55:45.647" v="2" actId="478"/>
          <pc:sldLayoutMkLst>
            <pc:docMk/>
            <pc:sldMasterMk cId="1502595083" sldId="2147483660"/>
            <pc:sldLayoutMk cId="425825138" sldId="2147483666"/>
          </pc:sldLayoutMkLst>
          <pc:spChg chg="del">
            <ac:chgData name="Smith, Andrew C SITI-PTIY/FHA" userId="7fc1fb49-be17-4aaf-936a-fbea25b0fc3b" providerId="ADAL" clId="{8A957881-19DE-4A15-A5BB-D5E5D770910D}" dt="2023-02-25T11:55:45.647" v="2" actId="478"/>
            <ac:spMkLst>
              <pc:docMk/>
              <pc:sldMasterMk cId="1502595083" sldId="2147483660"/>
              <pc:sldLayoutMk cId="425825138" sldId="2147483666"/>
              <ac:spMk id="9" creationId="{AAB9BF9C-52B7-488E-AF41-C855756E5235}"/>
            </ac:spMkLst>
          </pc:spChg>
        </pc:sldLayoutChg>
        <pc:sldLayoutChg chg="delSp mod">
          <pc:chgData name="Smith, Andrew C SITI-PTIY/FHA" userId="7fc1fb49-be17-4aaf-936a-fbea25b0fc3b" providerId="ADAL" clId="{8A957881-19DE-4A15-A5BB-D5E5D770910D}" dt="2023-02-25T11:56:00.949" v="5" actId="478"/>
          <pc:sldLayoutMkLst>
            <pc:docMk/>
            <pc:sldMasterMk cId="1502595083" sldId="2147483660"/>
            <pc:sldLayoutMk cId="3007809939" sldId="2147483667"/>
          </pc:sldLayoutMkLst>
          <pc:spChg chg="del">
            <ac:chgData name="Smith, Andrew C SITI-PTIY/FHA" userId="7fc1fb49-be17-4aaf-936a-fbea25b0fc3b" providerId="ADAL" clId="{8A957881-19DE-4A15-A5BB-D5E5D770910D}" dt="2023-02-25T11:56:00.949" v="5" actId="478"/>
            <ac:spMkLst>
              <pc:docMk/>
              <pc:sldMasterMk cId="1502595083" sldId="2147483660"/>
              <pc:sldLayoutMk cId="3007809939" sldId="2147483667"/>
              <ac:spMk id="7" creationId="{AA31384E-4D7C-40DA-9FF3-CABF7AF3EFEC}"/>
            </ac:spMkLst>
          </pc:spChg>
        </pc:sldLayoutChg>
        <pc:sldLayoutChg chg="delSp mod">
          <pc:chgData name="Smith, Andrew C SITI-PTIY/FHA" userId="7fc1fb49-be17-4aaf-936a-fbea25b0fc3b" providerId="ADAL" clId="{8A957881-19DE-4A15-A5BB-D5E5D770910D}" dt="2023-02-25T11:56:04.024" v="6" actId="478"/>
          <pc:sldLayoutMkLst>
            <pc:docMk/>
            <pc:sldMasterMk cId="1502595083" sldId="2147483660"/>
            <pc:sldLayoutMk cId="989395247" sldId="2147483668"/>
          </pc:sldLayoutMkLst>
          <pc:spChg chg="del">
            <ac:chgData name="Smith, Andrew C SITI-PTIY/FHA" userId="7fc1fb49-be17-4aaf-936a-fbea25b0fc3b" providerId="ADAL" clId="{8A957881-19DE-4A15-A5BB-D5E5D770910D}" dt="2023-02-25T11:56:04.024" v="6" actId="478"/>
            <ac:spMkLst>
              <pc:docMk/>
              <pc:sldMasterMk cId="1502595083" sldId="2147483660"/>
              <pc:sldLayoutMk cId="989395247" sldId="2147483668"/>
              <ac:spMk id="8" creationId="{106C0C9B-0FC7-4E87-8912-F0624BC578AB}"/>
            </ac:spMkLst>
          </pc:spChg>
        </pc:sldLayoutChg>
        <pc:sldLayoutChg chg="delSp mod">
          <pc:chgData name="Smith, Andrew C SITI-PTIY/FHA" userId="7fc1fb49-be17-4aaf-936a-fbea25b0fc3b" providerId="ADAL" clId="{8A957881-19DE-4A15-A5BB-D5E5D770910D}" dt="2023-02-25T11:56:46.268" v="13" actId="478"/>
          <pc:sldLayoutMkLst>
            <pc:docMk/>
            <pc:sldMasterMk cId="1502595083" sldId="2147483660"/>
            <pc:sldLayoutMk cId="359799561" sldId="2147483669"/>
          </pc:sldLayoutMkLst>
          <pc:spChg chg="del">
            <ac:chgData name="Smith, Andrew C SITI-PTIY/FHA" userId="7fc1fb49-be17-4aaf-936a-fbea25b0fc3b" providerId="ADAL" clId="{8A957881-19DE-4A15-A5BB-D5E5D770910D}" dt="2023-02-25T11:56:46.268" v="13" actId="478"/>
            <ac:spMkLst>
              <pc:docMk/>
              <pc:sldMasterMk cId="1502595083" sldId="2147483660"/>
              <pc:sldLayoutMk cId="359799561" sldId="2147483669"/>
              <ac:spMk id="8" creationId="{ED303106-43A6-41DF-957C-AED72AEE726B}"/>
            </ac:spMkLst>
          </pc:spChg>
        </pc:sldLayoutChg>
        <pc:sldLayoutChg chg="delSp mod">
          <pc:chgData name="Smith, Andrew C SITI-PTIY/FHA" userId="7fc1fb49-be17-4aaf-936a-fbea25b0fc3b" providerId="ADAL" clId="{8A957881-19DE-4A15-A5BB-D5E5D770910D}" dt="2023-02-25T11:56:41.078" v="12" actId="478"/>
          <pc:sldLayoutMkLst>
            <pc:docMk/>
            <pc:sldMasterMk cId="1502595083" sldId="2147483660"/>
            <pc:sldLayoutMk cId="4175798573" sldId="2147483670"/>
          </pc:sldLayoutMkLst>
          <pc:spChg chg="del">
            <ac:chgData name="Smith, Andrew C SITI-PTIY/FHA" userId="7fc1fb49-be17-4aaf-936a-fbea25b0fc3b" providerId="ADAL" clId="{8A957881-19DE-4A15-A5BB-D5E5D770910D}" dt="2023-02-25T11:56:41.078" v="12" actId="478"/>
            <ac:spMkLst>
              <pc:docMk/>
              <pc:sldMasterMk cId="1502595083" sldId="2147483660"/>
              <pc:sldLayoutMk cId="4175798573" sldId="2147483670"/>
              <ac:spMk id="27" creationId="{72605781-71E5-49FC-BA10-F0C6BF902070}"/>
            </ac:spMkLst>
          </pc:spChg>
        </pc:sldLayoutChg>
        <pc:sldLayoutChg chg="delSp mod">
          <pc:chgData name="Smith, Andrew C SITI-PTIY/FHA" userId="7fc1fb49-be17-4aaf-936a-fbea25b0fc3b" providerId="ADAL" clId="{8A957881-19DE-4A15-A5BB-D5E5D770910D}" dt="2023-02-25T11:56:36.754" v="11" actId="478"/>
          <pc:sldLayoutMkLst>
            <pc:docMk/>
            <pc:sldMasterMk cId="1502595083" sldId="2147483660"/>
            <pc:sldLayoutMk cId="450462614" sldId="2147483671"/>
          </pc:sldLayoutMkLst>
          <pc:spChg chg="del">
            <ac:chgData name="Smith, Andrew C SITI-PTIY/FHA" userId="7fc1fb49-be17-4aaf-936a-fbea25b0fc3b" providerId="ADAL" clId="{8A957881-19DE-4A15-A5BB-D5E5D770910D}" dt="2023-02-25T11:56:36.754" v="11" actId="478"/>
            <ac:spMkLst>
              <pc:docMk/>
              <pc:sldMasterMk cId="1502595083" sldId="2147483660"/>
              <pc:sldLayoutMk cId="450462614" sldId="2147483671"/>
              <ac:spMk id="11" creationId="{2135BB31-10FE-4AA9-BD90-EC2D26EE1DBB}"/>
            </ac:spMkLst>
          </pc:spChg>
        </pc:sldLayoutChg>
        <pc:sldLayoutChg chg="delSp mod">
          <pc:chgData name="Smith, Andrew C SITI-PTIY/FHA" userId="7fc1fb49-be17-4aaf-936a-fbea25b0fc3b" providerId="ADAL" clId="{8A957881-19DE-4A15-A5BB-D5E5D770910D}" dt="2023-02-25T11:56:31.102" v="10" actId="478"/>
          <pc:sldLayoutMkLst>
            <pc:docMk/>
            <pc:sldMasterMk cId="1502595083" sldId="2147483660"/>
            <pc:sldLayoutMk cId="3372542057" sldId="2147483672"/>
          </pc:sldLayoutMkLst>
          <pc:spChg chg="del">
            <ac:chgData name="Smith, Andrew C SITI-PTIY/FHA" userId="7fc1fb49-be17-4aaf-936a-fbea25b0fc3b" providerId="ADAL" clId="{8A957881-19DE-4A15-A5BB-D5E5D770910D}" dt="2023-02-25T11:56:31.102" v="10" actId="478"/>
            <ac:spMkLst>
              <pc:docMk/>
              <pc:sldMasterMk cId="1502595083" sldId="2147483660"/>
              <pc:sldLayoutMk cId="3372542057" sldId="2147483672"/>
              <ac:spMk id="12" creationId="{95B68421-4D61-4D2E-888D-1B74BDE547BF}"/>
            </ac:spMkLst>
          </pc:spChg>
        </pc:sldLayoutChg>
        <pc:sldLayoutChg chg="delSp mod">
          <pc:chgData name="Smith, Andrew C SITI-PTIY/FHA" userId="7fc1fb49-be17-4aaf-936a-fbea25b0fc3b" providerId="ADAL" clId="{8A957881-19DE-4A15-A5BB-D5E5D770910D}" dt="2023-02-25T11:56:26.352" v="9" actId="478"/>
          <pc:sldLayoutMkLst>
            <pc:docMk/>
            <pc:sldMasterMk cId="1502595083" sldId="2147483660"/>
            <pc:sldLayoutMk cId="1778314043" sldId="2147483673"/>
          </pc:sldLayoutMkLst>
          <pc:spChg chg="del">
            <ac:chgData name="Smith, Andrew C SITI-PTIY/FHA" userId="7fc1fb49-be17-4aaf-936a-fbea25b0fc3b" providerId="ADAL" clId="{8A957881-19DE-4A15-A5BB-D5E5D770910D}" dt="2023-02-25T11:56:26.352" v="9" actId="478"/>
            <ac:spMkLst>
              <pc:docMk/>
              <pc:sldMasterMk cId="1502595083" sldId="2147483660"/>
              <pc:sldLayoutMk cId="1778314043" sldId="2147483673"/>
              <ac:spMk id="6" creationId="{74381624-4FF0-4E98-A081-5928BB376038}"/>
            </ac:spMkLst>
          </pc:spChg>
        </pc:sldLayoutChg>
        <pc:sldLayoutChg chg="delSp mod">
          <pc:chgData name="Smith, Andrew C SITI-PTIY/FHA" userId="7fc1fb49-be17-4aaf-936a-fbea25b0fc3b" providerId="ADAL" clId="{8A957881-19DE-4A15-A5BB-D5E5D770910D}" dt="2023-02-25T11:56:19.841" v="8" actId="478"/>
          <pc:sldLayoutMkLst>
            <pc:docMk/>
            <pc:sldMasterMk cId="1502595083" sldId="2147483660"/>
            <pc:sldLayoutMk cId="3850101538" sldId="2147483674"/>
          </pc:sldLayoutMkLst>
          <pc:spChg chg="del">
            <ac:chgData name="Smith, Andrew C SITI-PTIY/FHA" userId="7fc1fb49-be17-4aaf-936a-fbea25b0fc3b" providerId="ADAL" clId="{8A957881-19DE-4A15-A5BB-D5E5D770910D}" dt="2023-02-25T11:56:19.841" v="8" actId="478"/>
            <ac:spMkLst>
              <pc:docMk/>
              <pc:sldMasterMk cId="1502595083" sldId="2147483660"/>
              <pc:sldLayoutMk cId="3850101538" sldId="2147483674"/>
              <ac:spMk id="7" creationId="{C3A5AE7F-4D28-4671-B0BC-14E78F59A8D5}"/>
            </ac:spMkLst>
          </pc:spChg>
        </pc:sldLayoutChg>
        <pc:sldLayoutChg chg="delSp mod">
          <pc:chgData name="Smith, Andrew C SITI-PTIY/FHA" userId="7fc1fb49-be17-4aaf-936a-fbea25b0fc3b" providerId="ADAL" clId="{8A957881-19DE-4A15-A5BB-D5E5D770910D}" dt="2023-02-25T11:56:13.490" v="7" actId="478"/>
          <pc:sldLayoutMkLst>
            <pc:docMk/>
            <pc:sldMasterMk cId="1502595083" sldId="2147483660"/>
            <pc:sldLayoutMk cId="1675801789" sldId="2147483676"/>
          </pc:sldLayoutMkLst>
          <pc:spChg chg="del">
            <ac:chgData name="Smith, Andrew C SITI-PTIY/FHA" userId="7fc1fb49-be17-4aaf-936a-fbea25b0fc3b" providerId="ADAL" clId="{8A957881-19DE-4A15-A5BB-D5E5D770910D}" dt="2023-02-25T11:56:13.490" v="7" actId="478"/>
            <ac:spMkLst>
              <pc:docMk/>
              <pc:sldMasterMk cId="1502595083" sldId="2147483660"/>
              <pc:sldLayoutMk cId="1675801789" sldId="2147483676"/>
              <ac:spMk id="6" creationId="{0E6E70DA-8EEC-4A68-9AA5-3C6E638A64C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689D-5222-4316-964F-D58EFB332E50}" type="datetimeFigureOut">
              <a:rPr lang="en-GB" smtClean="0"/>
              <a:t>12/03/2023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727E9-316E-4FBF-8D84-798BEC636E9C}" type="slidenum">
              <a:rPr lang="en-GB" smtClean="0"/>
              <a:t>‹#›</a:t>
            </a:fld>
            <a:endParaRPr lang="en-GB"/>
          </a:p>
        </p:txBody>
      </p:sp>
    </p:spTree>
    <p:extLst>
      <p:ext uri="{BB962C8B-B14F-4D97-AF65-F5344CB8AC3E}">
        <p14:creationId xmlns:p14="http://schemas.microsoft.com/office/powerpoint/2010/main" val="882743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ports.shell.com/annual-report/2021/strategic-report/our-business-and-strategy/how-we-create-value.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reports.shell.com/sustainability-report/202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Taken from ‘Who We Are’ section on www.shell.com</a:t>
            </a:r>
          </a:p>
        </p:txBody>
      </p:sp>
      <p:sp>
        <p:nvSpPr>
          <p:cNvPr id="4" name="Slide Number Placeholder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4</a:t>
            </a:fld>
            <a:endParaRPr lang="en-GB" dirty="0">
              <a:latin typeface="ShellMedium" panose="00000600000000000000" pitchFamily="50" charset="0"/>
            </a:endParaRPr>
          </a:p>
        </p:txBody>
      </p:sp>
    </p:spTree>
    <p:extLst>
      <p:ext uri="{BB962C8B-B14F-4D97-AF65-F5344CB8AC3E}">
        <p14:creationId xmlns:p14="http://schemas.microsoft.com/office/powerpoint/2010/main" val="24550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Figures accurate as of per 2021 Annual Report </a:t>
            </a:r>
            <a:r>
              <a:rPr lang="en-GB" sz="1000" dirty="0">
                <a:hlinkClick r:id="rId3"/>
              </a:rPr>
              <a:t>How we create value - Shell Annual Report and Accounts 2021</a:t>
            </a:r>
            <a:r>
              <a:rPr lang="en-GB" sz="1000" dirty="0"/>
              <a:t> or </a:t>
            </a:r>
            <a:r>
              <a:rPr lang="en-GB" sz="1200" dirty="0">
                <a:hlinkClick r:id="rId4"/>
              </a:rPr>
              <a:t>Shell Sustainability Report 2021 - Home</a:t>
            </a:r>
            <a:endParaRPr lang="en-GB" sz="1000" dirty="0"/>
          </a:p>
          <a:p>
            <a:endParaRPr lang="en-GB" sz="1000" dirty="0"/>
          </a:p>
          <a:p>
            <a:endParaRPr lang="en-GB" sz="1000" dirty="0"/>
          </a:p>
          <a:p>
            <a:endParaRPr lang="en-GB" sz="1000" dirty="0"/>
          </a:p>
        </p:txBody>
      </p:sp>
      <p:sp>
        <p:nvSpPr>
          <p:cNvPr id="4" name="Slide Number Placeholder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5</a:t>
            </a:fld>
            <a:endParaRPr lang="en-GB" dirty="0">
              <a:latin typeface="ShellMedium" panose="00000600000000000000" pitchFamily="50" charset="0"/>
            </a:endParaRPr>
          </a:p>
        </p:txBody>
      </p:sp>
    </p:spTree>
    <p:extLst>
      <p:ext uri="{BB962C8B-B14F-4D97-AF65-F5344CB8AC3E}">
        <p14:creationId xmlns:p14="http://schemas.microsoft.com/office/powerpoint/2010/main" val="360439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CBAAFFE-494D-4B23-9A09-64A04EB23306}" type="slidenum">
              <a:rPr lang="en-US" smtClean="0"/>
              <a:t>6</a:t>
            </a:fld>
            <a:endParaRPr lang="en-US" dirty="0"/>
          </a:p>
        </p:txBody>
      </p:sp>
    </p:spTree>
    <p:extLst>
      <p:ext uri="{BB962C8B-B14F-4D97-AF65-F5344CB8AC3E}">
        <p14:creationId xmlns:p14="http://schemas.microsoft.com/office/powerpoint/2010/main" val="3584600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3" name="Rectangle 102"/>
          <p:cNvSpPr/>
          <p:nvPr userDrawn="1"/>
        </p:nvSpPr>
        <p:spPr bwMode="gray">
          <a:xfrm>
            <a:off x="0" y="4313786"/>
            <a:ext cx="12192000"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8" name="Rectangle 2"/>
          <p:cNvSpPr>
            <a:spLocks noGrp="1" noChangeArrowheads="1"/>
          </p:cNvSpPr>
          <p:nvPr userDrawn="1">
            <p:ph type="ctrTitle"/>
          </p:nvPr>
        </p:nvSpPr>
        <p:spPr>
          <a:xfrm>
            <a:off x="1779490" y="951614"/>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29" name="Rectangle 3"/>
          <p:cNvSpPr>
            <a:spLocks noGrp="1" noChangeArrowheads="1"/>
          </p:cNvSpPr>
          <p:nvPr userDrawn="1">
            <p:ph type="subTitle" idx="1"/>
          </p:nvPr>
        </p:nvSpPr>
        <p:spPr>
          <a:xfrm>
            <a:off x="1779490" y="3310197"/>
            <a:ext cx="9899747"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p>
        </p:txBody>
      </p:sp>
      <p:sp>
        <p:nvSpPr>
          <p:cNvPr id="32" name="Text Placeholder 31"/>
          <p:cNvSpPr>
            <a:spLocks noGrp="1"/>
          </p:cNvSpPr>
          <p:nvPr userDrawn="1">
            <p:ph type="body" sz="quarter" idx="10" hasCustomPrompt="1"/>
          </p:nvPr>
        </p:nvSpPr>
        <p:spPr>
          <a:xfrm>
            <a:off x="1779490" y="4588235"/>
            <a:ext cx="7810528"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33" name="Text Placeholder 31"/>
          <p:cNvSpPr>
            <a:spLocks noGrp="1"/>
          </p:cNvSpPr>
          <p:nvPr userDrawn="1">
            <p:ph type="body" sz="quarter" idx="11" hasCustomPrompt="1"/>
          </p:nvPr>
        </p:nvSpPr>
        <p:spPr>
          <a:xfrm>
            <a:off x="1779490" y="4840064"/>
            <a:ext cx="7810528" cy="237600"/>
          </a:xfrm>
        </p:spPr>
        <p:txBody>
          <a:bodyPr anchor="t" anchorCtr="0"/>
          <a:lstStyle>
            <a:lvl1pPr>
              <a:lnSpc>
                <a:spcPct val="100000"/>
              </a:lnSpc>
              <a:buNone/>
              <a:defRPr sz="1400">
                <a:solidFill>
                  <a:schemeClr val="tx1"/>
                </a:solidFill>
                <a:latin typeface="+mn-lt"/>
              </a:defRPr>
            </a:lvl1pPr>
          </a:lstStyle>
          <a:p>
            <a:pPr lvl="0"/>
            <a:r>
              <a:rPr lang="en-GB"/>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9" name="Rectangle 18"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20" name="Picture 19"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645968"/>
            <a:ext cx="1524000" cy="1524000"/>
          </a:xfrm>
          <a:prstGeom prst="rect">
            <a:avLst/>
          </a:prstGeom>
        </p:spPr>
      </p:pic>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3" name="TextBox 12" descr="CONFIDENTIAL_TAG_0xFFEE">
            <a:extLst>
              <a:ext uri="{FF2B5EF4-FFF2-40B4-BE49-F238E27FC236}">
                <a16:creationId xmlns:a16="http://schemas.microsoft.com/office/drawing/2014/main" id="{FAEC59EB-3947-4D2D-B989-582BFFB6E928}"/>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184586863"/>
      </p:ext>
    </p:extLst>
  </p:cSld>
  <p:clrMapOvr>
    <a:masterClrMapping/>
  </p:clrMapOvr>
  <p:transition/>
  <p:hf hdr="0"/>
  <p:extLst>
    <p:ext uri="{DCECCB84-F9BA-43D5-87BE-67443E8EF086}">
      <p15:sldGuideLst xmlns:p15="http://schemas.microsoft.com/office/powerpoint/2012/main">
        <p15:guide id="1" pos="198">
          <p15:clr>
            <a:srgbClr val="FBAE40"/>
          </p15:clr>
        </p15:guide>
        <p15:guide id="4" pos="7357">
          <p15:clr>
            <a:srgbClr val="FBAE40"/>
          </p15:clr>
        </p15:guide>
        <p15:guide id="5" pos="1121">
          <p15:clr>
            <a:srgbClr val="FBAE40"/>
          </p15:clr>
        </p15:guide>
        <p15:guide id="6" orient="horz" pos="4074">
          <p15:clr>
            <a:srgbClr val="FBAE40"/>
          </p15:clr>
        </p15:guide>
        <p15:guide id="7"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dirty="0" smtClean="0">
                <a:latin typeface="ShellBold" panose="00000800000000000000" pitchFamily="50" charset="0"/>
              </a:defRPr>
            </a:lvl1pPr>
          </a:lstStyle>
          <a:p>
            <a:pPr lvl="0"/>
            <a:r>
              <a:rPr lang="en-GB"/>
              <a:t>Click to edit Master title style</a:t>
            </a:r>
          </a:p>
        </p:txBody>
      </p:sp>
      <p:sp>
        <p:nvSpPr>
          <p:cNvPr id="10" name="Content Placeholder 14"/>
          <p:cNvSpPr>
            <a:spLocks noGrp="1"/>
          </p:cNvSpPr>
          <p:nvPr>
            <p:ph sz="quarter" idx="13"/>
          </p:nvPr>
        </p:nvSpPr>
        <p:spPr>
          <a:xfrm>
            <a:off x="6215063" y="1528764"/>
            <a:ext cx="5464175" cy="4830762"/>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Bef>
                <a:spcPts val="0"/>
              </a:spcBef>
              <a:spcAft>
                <a:spcPts val="0"/>
              </a:spcAft>
              <a:buClr>
                <a:schemeClr val="accent2"/>
              </a:buClr>
              <a:buSzPct val="85000"/>
              <a:buFont typeface="Wingdings" pitchFamily="2" charset="2"/>
              <a:buChar char="n"/>
              <a:defRPr sz="1400"/>
            </a:lvl2pPr>
            <a:lvl3pPr marL="354200" indent="-177800">
              <a:lnSpc>
                <a:spcPct val="140000"/>
              </a:lnSpc>
              <a:spcBef>
                <a:spcPts val="0"/>
              </a:spcBef>
              <a:spcAft>
                <a:spcPts val="0"/>
              </a:spcAft>
              <a:buClr>
                <a:schemeClr val="tx1"/>
              </a:buClr>
              <a:buFont typeface="Wingdings" pitchFamily="2" charset="2"/>
              <a:buChar char="n"/>
              <a:defRPr sz="1400"/>
            </a:lvl3pPr>
            <a:lvl4pPr marL="532000" indent="-177800">
              <a:lnSpc>
                <a:spcPct val="140000"/>
              </a:lnSpc>
              <a:spcBef>
                <a:spcPts val="0"/>
              </a:spcBef>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tabLst/>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43"/>
          <p:cNvSpPr>
            <a:spLocks noGrp="1"/>
          </p:cNvSpPr>
          <p:nvPr>
            <p:ph type="body" sz="quarter" idx="11"/>
          </p:nvPr>
        </p:nvSpPr>
        <p:spPr>
          <a:xfrm>
            <a:off x="508000" y="1528762"/>
            <a:ext cx="5468938" cy="4830763"/>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Aft>
                <a:spcPts val="0"/>
              </a:spcAft>
              <a:buClr>
                <a:schemeClr val="accent2"/>
              </a:buClr>
              <a:buSzPct val="85000"/>
              <a:buFont typeface="Wingdings" pitchFamily="2" charset="2"/>
              <a:buChar char="n"/>
              <a:defRPr sz="1400"/>
            </a:lvl2pPr>
            <a:lvl3pPr marL="354200" indent="-177800">
              <a:lnSpc>
                <a:spcPct val="140000"/>
              </a:lnSpc>
              <a:spcAft>
                <a:spcPts val="0"/>
              </a:spcAft>
              <a:buClr>
                <a:schemeClr val="tx1"/>
              </a:buClr>
              <a:buFont typeface="Wingdings" pitchFamily="2" charset="2"/>
              <a:buChar char=""/>
              <a:defRPr sz="1400"/>
            </a:lvl3pPr>
            <a:lvl4pPr marL="532000" indent="-177800">
              <a:lnSpc>
                <a:spcPct val="140000"/>
              </a:lnSpc>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8" name="TextBox 7" descr="CONFIDENTIAL_TAG_0xFFEE">
            <a:extLst>
              <a:ext uri="{FF2B5EF4-FFF2-40B4-BE49-F238E27FC236}">
                <a16:creationId xmlns:a16="http://schemas.microsoft.com/office/drawing/2014/main" id="{ED303106-43A6-41DF-957C-AED72AEE726B}"/>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59799561"/>
      </p:ext>
    </p:extLst>
  </p:cSld>
  <p:clrMapOvr>
    <a:masterClrMapping/>
  </p:clrMapOvr>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ShellBold" panose="00000800000000000000" pitchFamily="50" charset="0"/>
              </a:defRPr>
            </a:lvl1pPr>
          </a:lstStyle>
          <a:p>
            <a:pPr lvl="0"/>
            <a:r>
              <a:rPr lang="en-GB" noProof="0"/>
              <a:t>Click to edit Master title style</a:t>
            </a:r>
          </a:p>
        </p:txBody>
      </p:sp>
      <p:sp>
        <p:nvSpPr>
          <p:cNvPr id="39" name="Content Placeholder 51"/>
          <p:cNvSpPr>
            <a:spLocks noGrp="1"/>
          </p:cNvSpPr>
          <p:nvPr>
            <p:ph sz="quarter" idx="45" hasCustomPrompt="1"/>
          </p:nvPr>
        </p:nvSpPr>
        <p:spPr>
          <a:xfrm>
            <a:off x="508000" y="4199574"/>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40" name="Content Placeholder 51"/>
          <p:cNvSpPr>
            <a:spLocks noGrp="1"/>
          </p:cNvSpPr>
          <p:nvPr>
            <p:ph sz="quarter" idx="46" hasCustomPrompt="1"/>
          </p:nvPr>
        </p:nvSpPr>
        <p:spPr>
          <a:xfrm>
            <a:off x="508000" y="3864611"/>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41" name="Straight Connector 40"/>
          <p:cNvCxnSpPr/>
          <p:nvPr userDrawn="1"/>
        </p:nvCxnSpPr>
        <p:spPr>
          <a:xfrm>
            <a:off x="508000" y="4141370"/>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Chart Placeholder 16"/>
          <p:cNvSpPr>
            <a:spLocks noGrp="1"/>
          </p:cNvSpPr>
          <p:nvPr>
            <p:ph type="chart" sz="quarter" idx="47"/>
          </p:nvPr>
        </p:nvSpPr>
        <p:spPr>
          <a:xfrm>
            <a:off x="508000" y="4456229"/>
            <a:ext cx="5468938" cy="1623641"/>
          </a:xfrm>
        </p:spPr>
        <p:txBody>
          <a:bodyPr>
            <a:normAutofit/>
          </a:bodyPr>
          <a:lstStyle>
            <a:lvl1pPr>
              <a:defRPr sz="1400">
                <a:solidFill>
                  <a:schemeClr val="tx1"/>
                </a:solidFill>
                <a:latin typeface="+mn-lt"/>
              </a:defRPr>
            </a:lvl1pPr>
          </a:lstStyle>
          <a:p>
            <a:r>
              <a:rPr lang="en-GB"/>
              <a:t>Click icon to add chart</a:t>
            </a:r>
          </a:p>
        </p:txBody>
      </p:sp>
      <p:cxnSp>
        <p:nvCxnSpPr>
          <p:cNvPr id="43" name="Straight Connector 42"/>
          <p:cNvCxnSpPr/>
          <p:nvPr userDrawn="1"/>
        </p:nvCxnSpPr>
        <p:spPr>
          <a:xfrm flipV="1">
            <a:off x="508000" y="5966640"/>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Content Placeholder 51"/>
          <p:cNvSpPr>
            <a:spLocks noGrp="1"/>
          </p:cNvSpPr>
          <p:nvPr>
            <p:ph sz="quarter" idx="54" hasCustomPrompt="1"/>
          </p:nvPr>
        </p:nvSpPr>
        <p:spPr>
          <a:xfrm>
            <a:off x="508000" y="1863726"/>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00" name="Content Placeholder 51"/>
          <p:cNvSpPr>
            <a:spLocks noGrp="1"/>
          </p:cNvSpPr>
          <p:nvPr>
            <p:ph sz="quarter" idx="55" hasCustomPrompt="1"/>
          </p:nvPr>
        </p:nvSpPr>
        <p:spPr>
          <a:xfrm>
            <a:off x="508000" y="1528763"/>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01" name="Straight Connector 100"/>
          <p:cNvCxnSpPr/>
          <p:nvPr userDrawn="1"/>
        </p:nvCxnSpPr>
        <p:spPr>
          <a:xfrm>
            <a:off x="508000" y="1805522"/>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p>
        </p:txBody>
      </p:sp>
      <p:cxnSp>
        <p:nvCxnSpPr>
          <p:cNvPr id="103" name="Straight Connector 102"/>
          <p:cNvCxnSpPr/>
          <p:nvPr userDrawn="1"/>
        </p:nvCxnSpPr>
        <p:spPr>
          <a:xfrm flipV="1">
            <a:off x="508000" y="3732357"/>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Content Placeholder 51"/>
          <p:cNvSpPr>
            <a:spLocks noGrp="1"/>
          </p:cNvSpPr>
          <p:nvPr>
            <p:ph sz="quarter" idx="57" hasCustomPrompt="1"/>
          </p:nvPr>
        </p:nvSpPr>
        <p:spPr>
          <a:xfrm>
            <a:off x="6215063" y="4199574"/>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05" name="Content Placeholder 51"/>
          <p:cNvSpPr>
            <a:spLocks noGrp="1"/>
          </p:cNvSpPr>
          <p:nvPr>
            <p:ph sz="quarter" idx="58" hasCustomPrompt="1"/>
          </p:nvPr>
        </p:nvSpPr>
        <p:spPr>
          <a:xfrm>
            <a:off x="6215063" y="3864611"/>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06" name="Straight Connector 105"/>
          <p:cNvCxnSpPr/>
          <p:nvPr userDrawn="1"/>
        </p:nvCxnSpPr>
        <p:spPr>
          <a:xfrm>
            <a:off x="6215063" y="4141387"/>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7" name="Chart Placeholder 16"/>
          <p:cNvSpPr>
            <a:spLocks noGrp="1"/>
          </p:cNvSpPr>
          <p:nvPr>
            <p:ph type="chart" sz="quarter" idx="59"/>
          </p:nvPr>
        </p:nvSpPr>
        <p:spPr>
          <a:xfrm>
            <a:off x="6215063" y="4456229"/>
            <a:ext cx="5464175" cy="1623641"/>
          </a:xfrm>
        </p:spPr>
        <p:txBody>
          <a:bodyPr>
            <a:normAutofit/>
          </a:bodyPr>
          <a:lstStyle>
            <a:lvl1pPr>
              <a:defRPr sz="1400">
                <a:solidFill>
                  <a:schemeClr val="tx1"/>
                </a:solidFill>
                <a:latin typeface="+mn-lt"/>
              </a:defRPr>
            </a:lvl1pPr>
          </a:lstStyle>
          <a:p>
            <a:r>
              <a:rPr lang="en-GB"/>
              <a:t>Click icon to add chart</a:t>
            </a:r>
          </a:p>
        </p:txBody>
      </p:sp>
      <p:cxnSp>
        <p:nvCxnSpPr>
          <p:cNvPr id="108" name="Straight Connector 107"/>
          <p:cNvCxnSpPr/>
          <p:nvPr userDrawn="1"/>
        </p:nvCxnSpPr>
        <p:spPr>
          <a:xfrm flipV="1">
            <a:off x="6215063" y="5966657"/>
            <a:ext cx="5464175" cy="18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Content Placeholder 51"/>
          <p:cNvSpPr>
            <a:spLocks noGrp="1"/>
          </p:cNvSpPr>
          <p:nvPr>
            <p:ph sz="quarter" idx="60" hasCustomPrompt="1"/>
          </p:nvPr>
        </p:nvSpPr>
        <p:spPr>
          <a:xfrm>
            <a:off x="6215063" y="1863726"/>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10" name="Content Placeholder 51"/>
          <p:cNvSpPr>
            <a:spLocks noGrp="1"/>
          </p:cNvSpPr>
          <p:nvPr>
            <p:ph sz="quarter" idx="61" hasCustomPrompt="1"/>
          </p:nvPr>
        </p:nvSpPr>
        <p:spPr>
          <a:xfrm>
            <a:off x="6215063" y="1528763"/>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11" name="Straight Connector 110"/>
          <p:cNvCxnSpPr/>
          <p:nvPr userDrawn="1"/>
        </p:nvCxnSpPr>
        <p:spPr>
          <a:xfrm>
            <a:off x="6215063" y="1805539"/>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p>
        </p:txBody>
      </p:sp>
      <p:cxnSp>
        <p:nvCxnSpPr>
          <p:cNvPr id="113" name="Straight Connector 112"/>
          <p:cNvCxnSpPr/>
          <p:nvPr userDrawn="1"/>
        </p:nvCxnSpPr>
        <p:spPr>
          <a:xfrm>
            <a:off x="6089108" y="3730543"/>
            <a:ext cx="5265195" cy="2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27" name="TextBox 26" descr="CONFIDENTIAL_TAG_0xFFEE">
            <a:extLst>
              <a:ext uri="{FF2B5EF4-FFF2-40B4-BE49-F238E27FC236}">
                <a16:creationId xmlns:a16="http://schemas.microsoft.com/office/drawing/2014/main" id="{72605781-71E5-49FC-BA10-F0C6BF902070}"/>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4175798573"/>
      </p:ext>
    </p:extLst>
  </p:cSld>
  <p:clrMapOvr>
    <a:masterClrMapping/>
  </p:clrMapOvr>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6" name="Rectangle 25"/>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7" name="Rectangle 26"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itle 1"/>
          <p:cNvSpPr>
            <a:spLocks noGrp="1"/>
          </p:cNvSpPr>
          <p:nvPr>
            <p:ph type="title"/>
          </p:nvPr>
        </p:nvSpPr>
        <p:spPr>
          <a:xfrm>
            <a:off x="763200" y="2636980"/>
            <a:ext cx="6397451"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p>
        </p:txBody>
      </p:sp>
      <p:sp>
        <p:nvSpPr>
          <p:cNvPr id="25" name="Text Placeholder 2"/>
          <p:cNvSpPr>
            <a:spLocks noGrp="1"/>
          </p:cNvSpPr>
          <p:nvPr>
            <p:ph type="body" idx="1"/>
          </p:nvPr>
        </p:nvSpPr>
        <p:spPr>
          <a:xfrm>
            <a:off x="763200" y="1696947"/>
            <a:ext cx="639745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p>
        </p:txBody>
      </p:sp>
      <p:sp>
        <p:nvSpPr>
          <p:cNvPr id="34" name="Text Placeholder 13"/>
          <p:cNvSpPr>
            <a:spLocks noGrp="1"/>
          </p:cNvSpPr>
          <p:nvPr>
            <p:ph type="body" sz="quarter" idx="13" hasCustomPrompt="1"/>
          </p:nvPr>
        </p:nvSpPr>
        <p:spPr bwMode="gray">
          <a:xfrm>
            <a:off x="7402833" y="1924112"/>
            <a:ext cx="4274842" cy="2930523"/>
          </a:xfrm>
          <a:prstGeom prst="rect">
            <a:avLst/>
          </a:prstGeom>
        </p:spPr>
        <p:txBody>
          <a:bodyPr lIns="0" tIns="0" rIns="0" bIns="0"/>
          <a:lstStyle>
            <a:lvl1pPr marL="0" algn="r" defTabSz="1219170" rtl="0" eaLnBrk="1" latinLnBrk="0" hangingPunct="1">
              <a:lnSpc>
                <a:spcPct val="100000"/>
              </a:lnSpc>
              <a:buClr>
                <a:srgbClr val="DD1D21"/>
              </a:buClr>
              <a:buSzPct val="85000"/>
              <a:buNone/>
              <a:tabLst>
                <a:tab pos="1081088" algn="l"/>
              </a:tabLst>
              <a:defRPr lang="en-GB" sz="20000" kern="10000" spc="-1000" baseline="0" dirty="0">
                <a:ln w="3175">
                  <a:noFill/>
                </a:ln>
                <a:solidFill>
                  <a:schemeClr val="accent1"/>
                </a:solidFill>
                <a:latin typeface="ShellBold" panose="00000800000000000000" pitchFamily="50" charset="0"/>
                <a:ea typeface="ShellMedium" panose="00000600000000000000" pitchFamily="50" charset="0"/>
                <a:cs typeface="ShellBold" panose="00000800000000000000" pitchFamily="50" charset="0"/>
              </a:defRPr>
            </a:lvl1pPr>
          </a:lstStyle>
          <a:p>
            <a:pPr lvl="0"/>
            <a:r>
              <a:rPr lang="en-GB"/>
              <a:t>0.0</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5"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1" name="TextBox 10" descr="CONFIDENTIAL_TAG_0xFFEE">
            <a:extLst>
              <a:ext uri="{FF2B5EF4-FFF2-40B4-BE49-F238E27FC236}">
                <a16:creationId xmlns:a16="http://schemas.microsoft.com/office/drawing/2014/main" id="{2135BB31-10FE-4AA9-BD90-EC2D26EE1DBB}"/>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450462614"/>
      </p:ext>
    </p:extLst>
  </p:cSld>
  <p:clrMapOvr>
    <a:masterClrMapping/>
  </p:clrMapOvr>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grpSp>
        <p:nvGrpSpPr>
          <p:cNvPr id="2" name="Group 1"/>
          <p:cNvGrpSpPr/>
          <p:nvPr userDrawn="1"/>
        </p:nvGrpSpPr>
        <p:grpSpPr bwMode="gray">
          <a:xfrm>
            <a:off x="761993" y="3556002"/>
            <a:ext cx="6858000" cy="2540001"/>
            <a:chOff x="761993" y="3556002"/>
            <a:chExt cx="6858000" cy="2540001"/>
          </a:xfrm>
        </p:grpSpPr>
        <p:sp>
          <p:nvSpPr>
            <p:cNvPr id="16" name="Rectangle 15"/>
            <p:cNvSpPr/>
            <p:nvPr userDrawn="1"/>
          </p:nvSpPr>
          <p:spPr bwMode="gray">
            <a:xfrm>
              <a:off x="761993" y="3556002"/>
              <a:ext cx="6858000" cy="2540001"/>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27" descr="&lt;Shell Yellow Bar&gt;" title="&lt;Shell Yellow Bar&gt;"/>
            <p:cNvSpPr/>
            <p:nvPr userDrawn="1"/>
          </p:nvSpPr>
          <p:spPr bwMode="gray">
            <a:xfrm>
              <a:off x="1145875"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grpSp>
      <p:sp>
        <p:nvSpPr>
          <p:cNvPr id="32" name="Rectangle 31"/>
          <p:cNvSpPr/>
          <p:nvPr userDrawn="1"/>
        </p:nvSpPr>
        <p:spPr bwMode="white">
          <a:xfrm>
            <a:off x="501606" y="488935"/>
            <a:ext cx="1311092" cy="118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p>
        </p:txBody>
      </p:sp>
      <p:sp>
        <p:nvSpPr>
          <p:cNvPr id="17" name="Rectangle 2"/>
          <p:cNvSpPr>
            <a:spLocks noGrp="1" noChangeArrowheads="1"/>
          </p:cNvSpPr>
          <p:nvPr>
            <p:ph type="ctrTitle"/>
          </p:nvPr>
        </p:nvSpPr>
        <p:spPr>
          <a:xfrm>
            <a:off x="1145875" y="4028766"/>
            <a:ext cx="6177756" cy="865472"/>
          </a:xfrm>
          <a:noFill/>
        </p:spPr>
        <p:txBody>
          <a:bodyPr lIns="0" tIns="0" rIns="0"/>
          <a:lstStyle>
            <a:lvl1pPr>
              <a:defRPr sz="240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9" name="Rectangle 3"/>
          <p:cNvSpPr>
            <a:spLocks noGrp="1" noChangeArrowheads="1"/>
          </p:cNvSpPr>
          <p:nvPr>
            <p:ph type="subTitle" idx="1"/>
          </p:nvPr>
        </p:nvSpPr>
        <p:spPr>
          <a:xfrm>
            <a:off x="1145875" y="5092242"/>
            <a:ext cx="6177756" cy="770676"/>
          </a:xfrm>
        </p:spPr>
        <p:txBody>
          <a:bodyPr/>
          <a:lstStyle>
            <a:lvl1pPr marL="0" indent="0">
              <a:lnSpc>
                <a:spcPct val="90000"/>
              </a:lnSpc>
              <a:spcBef>
                <a:spcPct val="0"/>
              </a:spcBef>
              <a:spcAft>
                <a:spcPts val="0"/>
              </a:spcAft>
              <a:buFont typeface="Wingdings" pitchFamily="2" charset="2"/>
              <a:buNone/>
              <a:defRPr lang="en-GB" sz="1400" kern="1200" baseline="0" dirty="0">
                <a:solidFill>
                  <a:schemeClr val="tx1"/>
                </a:solidFill>
                <a:latin typeface="+mn-lt"/>
                <a:ea typeface="+mn-ea"/>
                <a:cs typeface="+mn-cs"/>
              </a:defRPr>
            </a:lvl1pPr>
          </a:lstStyle>
          <a:p>
            <a:r>
              <a:rPr lang="en-GB"/>
              <a:t>Click to edit Master subtitle style</a:t>
            </a:r>
          </a:p>
        </p:txBody>
      </p:sp>
      <p:sp>
        <p:nvSpPr>
          <p:cNvPr id="1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2" name="TextBox 11" descr="CONFIDENTIAL_TAG_0xFFEE">
            <a:extLst>
              <a:ext uri="{FF2B5EF4-FFF2-40B4-BE49-F238E27FC236}">
                <a16:creationId xmlns:a16="http://schemas.microsoft.com/office/drawing/2014/main" id="{95B68421-4D61-4D2E-888D-1B74BDE547BF}"/>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372542057"/>
      </p:ext>
    </p:extLst>
  </p:cSld>
  <p:clrMapOvr>
    <a:masterClrMapping/>
  </p:clrMapOvr>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400" b="0" kern="1200" cap="none" baseline="0" noProof="0" dirty="0" smtClean="0">
                <a:solidFill>
                  <a:schemeClr val="tx1"/>
                </a:solidFill>
                <a:latin typeface="ShellBold" panose="00000800000000000000" pitchFamily="50" charset="0"/>
                <a:ea typeface="+mj-ea"/>
                <a:cs typeface="+mj-cs"/>
              </a:defRPr>
            </a:lvl1pPr>
          </a:lstStyle>
          <a:p>
            <a:pPr lvl="0" algn="l" defTabSz="1219170" rtl="0" eaLnBrk="1" latinLnBrk="0" hangingPunct="1">
              <a:lnSpc>
                <a:spcPct val="95000"/>
              </a:lnSpc>
              <a:spcBef>
                <a:spcPct val="0"/>
              </a:spcBef>
              <a:buNone/>
            </a:pPr>
            <a:r>
              <a:rPr lang="en-GB"/>
              <a:t>Click to edit Master title style</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7"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6" name="TextBox 5" descr="CONFIDENTIAL_TAG_0xFFEE">
            <a:extLst>
              <a:ext uri="{FF2B5EF4-FFF2-40B4-BE49-F238E27FC236}">
                <a16:creationId xmlns:a16="http://schemas.microsoft.com/office/drawing/2014/main" id="{74381624-4FF0-4E98-A081-5928BB376038}"/>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1778314043"/>
      </p:ext>
    </p:extLst>
  </p:cSld>
  <p:clrMapOvr>
    <a:masterClrMapping/>
  </p:clrMapOvr>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 Full Screen 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bwMode="auto">
          <a:xfrm>
            <a:off x="0" y="0"/>
            <a:ext cx="12194382" cy="6858000"/>
          </a:xfrm>
          <a:prstGeom prst="rect">
            <a:avLst/>
          </a:prstGeom>
          <a:noFill/>
          <a:ln w="3175" algn="ctr">
            <a:noFill/>
            <a:miter lim="800000"/>
            <a:headEnd/>
            <a:tailEnd/>
          </a:ln>
        </p:spPr>
        <p:txBody>
          <a:bodyPr/>
          <a:lstStyle>
            <a:lvl1pPr>
              <a:defRPr sz="2133"/>
            </a:lvl1pPr>
          </a:lstStyle>
          <a:p>
            <a:r>
              <a:rPr lang="en-GB"/>
              <a:t>Click icon to add picture</a:t>
            </a:r>
          </a:p>
        </p:txBody>
      </p:sp>
      <p:sp>
        <p:nvSpPr>
          <p:cNvPr id="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4"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3" name="Text Placeholder 2" descr="&lt;IGNORE&gt;" title="&lt;IGNORE&gt;"/>
          <p:cNvSpPr>
            <a:spLocks noGrp="1"/>
          </p:cNvSpPr>
          <p:nvPr>
            <p:ph type="body" sz="quarter" idx="13"/>
          </p:nvPr>
        </p:nvSpPr>
        <p:spPr>
          <a:xfrm>
            <a:off x="513179" y="1438480"/>
            <a:ext cx="11166561" cy="2861742"/>
          </a:xfrm>
        </p:spPr>
        <p:txBody>
          <a:bodyPr/>
          <a:lstStyle>
            <a:lvl1pPr>
              <a:lnSpc>
                <a:spcPct val="110000"/>
              </a:lnSpc>
              <a:defRPr lang="en-US" sz="3400" b="0" kern="1200" dirty="0" smtClean="0">
                <a:solidFill>
                  <a:schemeClr val="tx1"/>
                </a:solidFill>
                <a:latin typeface="ShellBold" panose="00000800000000000000" pitchFamily="50" charset="0"/>
                <a:ea typeface="+mn-ea"/>
                <a:cs typeface="+mn-cs"/>
              </a:defRPr>
            </a:lvl1pPr>
          </a:lstStyle>
          <a:p>
            <a:pPr lvl="0"/>
            <a:r>
              <a:rPr lang="en-GB"/>
              <a:t>Click to edit Master text styles</a:t>
            </a:r>
          </a:p>
        </p:txBody>
      </p:sp>
      <p:sp>
        <p:nvSpPr>
          <p:cNvPr id="7" name="TextBox 6" descr="CONFIDENTIAL_TAG_0xFFEE">
            <a:extLst>
              <a:ext uri="{FF2B5EF4-FFF2-40B4-BE49-F238E27FC236}">
                <a16:creationId xmlns:a16="http://schemas.microsoft.com/office/drawing/2014/main" id="{C3A5AE7F-4D28-4671-B0BC-14E78F59A8D5}"/>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850101538"/>
      </p:ext>
    </p:extLst>
  </p:cSld>
  <p:clrMapOvr>
    <a:masterClrMapping/>
  </p:clrMapOvr>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p:spTree>
      <p:nvGrpSpPr>
        <p:cNvPr id="1" name=""/>
        <p:cNvGrpSpPr/>
        <p:nvPr/>
      </p:nvGrpSpPr>
      <p:grpSpPr>
        <a:xfrm>
          <a:off x="0" y="0"/>
          <a:ext cx="0" cy="0"/>
          <a:chOff x="0" y="0"/>
          <a:chExt cx="0" cy="0"/>
        </a:xfrm>
      </p:grpSpPr>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p>
        </p:txBody>
      </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696"/>
            <a:ext cx="5179738" cy="834301"/>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3868987567"/>
      </p:ext>
    </p:extLst>
  </p:cSld>
  <p:clrMapOvr>
    <a:masterClrMapping/>
  </p:clrMapOvr>
  <p:transition/>
  <p:hf hdr="0"/>
  <p:extLst>
    <p:ext uri="{DCECCB84-F9BA-43D5-87BE-67443E8EF086}">
      <p15:sldGuideLst xmlns:p15="http://schemas.microsoft.com/office/powerpoint/2012/main">
        <p15:guide id="1" orient="horz" pos="3058">
          <p15:clr>
            <a:srgbClr val="FBAE40"/>
          </p15:clr>
        </p15:guide>
        <p15:guide id="2" orient="horz" pos="2235">
          <p15:clr>
            <a:srgbClr val="FBAE40"/>
          </p15:clr>
        </p15:guide>
        <p15:guide id="3" orient="horz" pos="2562">
          <p15:clr>
            <a:srgbClr val="FBAE40"/>
          </p15:clr>
        </p15:guide>
        <p15:guide id="4" orient="horz" pos="2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bwMode="auto">
          <a:xfrm>
            <a:off x="0" y="0"/>
            <a:ext cx="12194723" cy="6857999"/>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753155" y="3560901"/>
                </a:moveTo>
                <a:lnTo>
                  <a:pt x="763913" y="6359075"/>
                </a:lnTo>
                <a:lnTo>
                  <a:pt x="7622163" y="6355342"/>
                </a:lnTo>
                <a:cubicBezTo>
                  <a:pt x="7618577" y="5510947"/>
                  <a:pt x="7626189" y="4405296"/>
                  <a:pt x="7622603" y="3560901"/>
                </a:cubicBezTo>
                <a:lnTo>
                  <a:pt x="753155" y="3560901"/>
                </a:lnTo>
                <a:close/>
              </a:path>
            </a:pathLst>
          </a:custGeom>
          <a:noFill/>
          <a:ln w="9525" algn="ctr">
            <a:noFill/>
            <a:miter lim="800000"/>
            <a:headEnd/>
            <a:tailEnd/>
          </a:ln>
        </p:spPr>
        <p:txBody>
          <a:bodyPr/>
          <a:lstStyle>
            <a:lvl1pPr>
              <a:defRPr sz="2133"/>
            </a:lvl1pPr>
          </a:lstStyle>
          <a:p>
            <a:r>
              <a:rPr lang="en-GB"/>
              <a:t>Click icon to add picture</a:t>
            </a:r>
          </a:p>
        </p:txBody>
      </p:sp>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200"/>
            <a:ext cx="5179738" cy="835200"/>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1159745764"/>
      </p:ext>
    </p:extLst>
  </p:cSld>
  <p:clrMapOvr>
    <a:masterClrMapping/>
  </p:clrMapOvr>
  <p:transition/>
  <p:hf hdr="0"/>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p>
        </p:txBody>
      </p:sp>
      <p:sp>
        <p:nvSpPr>
          <p:cNvPr id="10" name="Content Placeholder 9"/>
          <p:cNvSpPr>
            <a:spLocks noGrp="1"/>
          </p:cNvSpPr>
          <p:nvPr>
            <p:ph sz="quarter" idx="11"/>
          </p:nvPr>
        </p:nvSpPr>
        <p:spPr>
          <a:xfrm>
            <a:off x="508000" y="1528763"/>
            <a:ext cx="111712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2231542680"/>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 Full Screen Image">
    <p:spTree>
      <p:nvGrpSpPr>
        <p:cNvPr id="1" name=""/>
        <p:cNvGrpSpPr/>
        <p:nvPr/>
      </p:nvGrpSpPr>
      <p:grpSpPr>
        <a:xfrm>
          <a:off x="0" y="0"/>
          <a:ext cx="0" cy="0"/>
          <a:chOff x="0" y="0"/>
          <a:chExt cx="0" cy="0"/>
        </a:xfrm>
      </p:grpSpPr>
      <p:sp>
        <p:nvSpPr>
          <p:cNvPr id="11" name="Picture Placeholder 2"/>
          <p:cNvSpPr>
            <a:spLocks noGrp="1"/>
          </p:cNvSpPr>
          <p:nvPr>
            <p:ph type="pic" sz="quarter" idx="12"/>
          </p:nvPr>
        </p:nvSpPr>
        <p:spPr bwMode="auto">
          <a:xfrm>
            <a:off x="-2381" y="0"/>
            <a:ext cx="12194382" cy="6858000"/>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482698 w 12194723"/>
              <a:gd name="connsiteY5" fmla="*/ 48285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482698 w 12194723"/>
              <a:gd name="connsiteY9" fmla="*/ 48285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3833 w 12194723"/>
              <a:gd name="connsiteY8" fmla="*/ 5061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96313 w 12194723"/>
              <a:gd name="connsiteY8" fmla="*/ 486123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6332 w 12194723"/>
              <a:gd name="connsiteY8" fmla="*/ 381191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6445 w 12194723"/>
              <a:gd name="connsiteY8" fmla="*/ 558575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61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5396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4 w 12194723"/>
              <a:gd name="connsiteY8" fmla="*/ 5036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508891" y="511425"/>
                </a:moveTo>
                <a:cubicBezTo>
                  <a:pt x="509626" y="566329"/>
                  <a:pt x="510362" y="528366"/>
                  <a:pt x="511097" y="583270"/>
                </a:cubicBezTo>
                <a:lnTo>
                  <a:pt x="1774181" y="585272"/>
                </a:lnTo>
                <a:cubicBezTo>
                  <a:pt x="1771177" y="584735"/>
                  <a:pt x="1784691" y="508891"/>
                  <a:pt x="1769076" y="508490"/>
                </a:cubicBezTo>
                <a:cubicBezTo>
                  <a:pt x="1753461" y="508089"/>
                  <a:pt x="928953" y="510447"/>
                  <a:pt x="508891" y="511425"/>
                </a:cubicBezTo>
                <a:close/>
              </a:path>
            </a:pathLst>
          </a:custGeom>
          <a:noFill/>
          <a:ln w="3175" algn="ctr">
            <a:noFill/>
            <a:miter lim="800000"/>
            <a:headEnd/>
            <a:tailEnd/>
          </a:ln>
        </p:spPr>
        <p:txBody>
          <a:bodyPr/>
          <a:lstStyle>
            <a:lvl1pPr>
              <a:defRPr sz="2133"/>
            </a:lvl1pPr>
          </a:lstStyle>
          <a:p>
            <a:r>
              <a:rPr lang="en-GB"/>
              <a:t>Click icon to add picture</a:t>
            </a:r>
          </a:p>
        </p:txBody>
      </p:sp>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p>
        </p:txBody>
      </p:sp>
      <p:sp>
        <p:nvSpPr>
          <p:cNvPr id="10" name="Content Placeholder 9"/>
          <p:cNvSpPr>
            <a:spLocks noGrp="1"/>
          </p:cNvSpPr>
          <p:nvPr>
            <p:ph sz="quarter" idx="11"/>
          </p:nvPr>
        </p:nvSpPr>
        <p:spPr>
          <a:xfrm>
            <a:off x="508000" y="1528763"/>
            <a:ext cx="54689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425825138"/>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3" name="Rectangle 102"/>
          <p:cNvSpPr/>
          <p:nvPr userDrawn="1"/>
        </p:nvSpPr>
        <p:spPr bwMode="gray">
          <a:xfrm>
            <a:off x="0" y="4313786"/>
            <a:ext cx="12192000"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8" name="Rectangle 2"/>
          <p:cNvSpPr>
            <a:spLocks noGrp="1" noChangeArrowheads="1"/>
          </p:cNvSpPr>
          <p:nvPr userDrawn="1">
            <p:ph type="ctrTitle"/>
          </p:nvPr>
        </p:nvSpPr>
        <p:spPr>
          <a:xfrm>
            <a:off x="1779490" y="951614"/>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29" name="Rectangle 3"/>
          <p:cNvSpPr>
            <a:spLocks noGrp="1" noChangeArrowheads="1"/>
          </p:cNvSpPr>
          <p:nvPr userDrawn="1">
            <p:ph type="subTitle" idx="1"/>
          </p:nvPr>
        </p:nvSpPr>
        <p:spPr>
          <a:xfrm>
            <a:off x="1779490" y="3310197"/>
            <a:ext cx="9899747"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p>
        </p:txBody>
      </p:sp>
      <p:sp>
        <p:nvSpPr>
          <p:cNvPr id="32" name="Text Placeholder 31"/>
          <p:cNvSpPr>
            <a:spLocks noGrp="1"/>
          </p:cNvSpPr>
          <p:nvPr userDrawn="1">
            <p:ph type="body" sz="quarter" idx="10" hasCustomPrompt="1"/>
          </p:nvPr>
        </p:nvSpPr>
        <p:spPr>
          <a:xfrm>
            <a:off x="1779490" y="4588235"/>
            <a:ext cx="7810528"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33" name="Text Placeholder 31"/>
          <p:cNvSpPr>
            <a:spLocks noGrp="1"/>
          </p:cNvSpPr>
          <p:nvPr userDrawn="1">
            <p:ph type="body" sz="quarter" idx="11" hasCustomPrompt="1"/>
          </p:nvPr>
        </p:nvSpPr>
        <p:spPr>
          <a:xfrm>
            <a:off x="1779490" y="4840064"/>
            <a:ext cx="7810528" cy="237600"/>
          </a:xfrm>
        </p:spPr>
        <p:txBody>
          <a:bodyPr anchor="t" anchorCtr="0"/>
          <a:lstStyle>
            <a:lvl1pPr>
              <a:lnSpc>
                <a:spcPct val="100000"/>
              </a:lnSpc>
              <a:buNone/>
              <a:defRPr sz="1400">
                <a:solidFill>
                  <a:schemeClr val="tx1"/>
                </a:solidFill>
                <a:latin typeface="+mn-lt"/>
              </a:defRPr>
            </a:lvl1pPr>
          </a:lstStyle>
          <a:p>
            <a:pPr lvl="0"/>
            <a:r>
              <a:rPr lang="en-GB"/>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9" name="Rectangle 18"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20" name="Picture 19"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645968"/>
            <a:ext cx="1524000" cy="1524000"/>
          </a:xfrm>
          <a:prstGeom prst="rect">
            <a:avLst/>
          </a:prstGeom>
        </p:spPr>
      </p:pic>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3184586863"/>
      </p:ext>
    </p:extLst>
  </p:cSld>
  <p:clrMapOvr>
    <a:masterClrMapping/>
  </p:clrMapOvr>
  <p:transition/>
  <p:hf hdr="0"/>
  <p:extLst>
    <p:ext uri="{DCECCB84-F9BA-43D5-87BE-67443E8EF086}">
      <p15:sldGuideLst xmlns:p15="http://schemas.microsoft.com/office/powerpoint/2012/main">
        <p15:guide id="1" pos="198">
          <p15:clr>
            <a:srgbClr val="FBAE40"/>
          </p15:clr>
        </p15:guide>
        <p15:guide id="4" pos="7357">
          <p15:clr>
            <a:srgbClr val="FBAE40"/>
          </p15:clr>
        </p15:guide>
        <p15:guide id="5" pos="1121">
          <p15:clr>
            <a:srgbClr val="FBAE40"/>
          </p15:clr>
        </p15:guide>
        <p15:guide id="6" orient="horz" pos="4074">
          <p15:clr>
            <a:srgbClr val="FBAE40"/>
          </p15:clr>
        </p15:guide>
        <p15:guide id="7"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4"/>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b="0" kern="1200" cap="none" baseline="0" noProof="0" dirty="0" smtClean="0">
                <a:solidFill>
                  <a:schemeClr val="tx1"/>
                </a:solidFill>
                <a:latin typeface="ShellBold" panose="00000800000000000000" pitchFamily="50" charset="0"/>
                <a:ea typeface="+mj-ea"/>
                <a:cs typeface="+mj-cs"/>
              </a:defRPr>
            </a:lvl1pPr>
          </a:lstStyle>
          <a:p>
            <a:pPr lvl="0"/>
            <a:r>
              <a:rPr lang="en-GB" noProof="0"/>
              <a:t>Click to edit Master title style</a:t>
            </a:r>
          </a:p>
        </p:txBody>
      </p:sp>
      <p:sp>
        <p:nvSpPr>
          <p:cNvPr id="11" name="Content Placeholder 9"/>
          <p:cNvSpPr>
            <a:spLocks noGrp="1"/>
          </p:cNvSpPr>
          <p:nvPr>
            <p:ph sz="quarter" idx="11"/>
          </p:nvPr>
        </p:nvSpPr>
        <p:spPr>
          <a:xfrm>
            <a:off x="508000" y="1528763"/>
            <a:ext cx="11171238" cy="4830762"/>
          </a:xfrm>
        </p:spPr>
        <p:txBody>
          <a:bodyPr/>
          <a:lstStyle>
            <a:lvl1pPr marL="0" indent="0" defTabSz="357708">
              <a:lnSpc>
                <a:spcPct val="140000"/>
              </a:lnSpc>
              <a:spcBef>
                <a:spcPts val="0"/>
              </a:spcBef>
              <a:defRPr sz="1400"/>
            </a:lvl1pPr>
            <a:lvl2pPr marL="176400" indent="-176400" defTabSz="357708">
              <a:lnSpc>
                <a:spcPct val="140000"/>
              </a:lnSpc>
              <a:spcBef>
                <a:spcPts val="0"/>
              </a:spcBef>
              <a:defRPr sz="1400"/>
            </a:lvl2pPr>
            <a:lvl3pPr marL="354200" indent="-177800" defTabSz="357708">
              <a:lnSpc>
                <a:spcPct val="140000"/>
              </a:lnSpc>
              <a:spcBef>
                <a:spcPts val="0"/>
              </a:spcBef>
              <a:buClr>
                <a:schemeClr val="tx1"/>
              </a:buClr>
              <a:buSzPct val="75000"/>
              <a:buFont typeface="Wingdings" pitchFamily="2" charset="2"/>
              <a:buChar char=""/>
              <a:defRPr sz="1400"/>
            </a:lvl3pPr>
            <a:lvl4pPr marL="532000" indent="-177800" defTabSz="357708">
              <a:lnSpc>
                <a:spcPct val="140000"/>
              </a:lnSpc>
              <a:spcBef>
                <a:spcPts val="0"/>
              </a:spcBef>
              <a:buClr>
                <a:schemeClr val="tx1"/>
              </a:buClr>
              <a:buSzPct val="75000"/>
              <a:buFont typeface="Wingdings" pitchFamily="2" charset="2"/>
              <a:buChar char=""/>
              <a:defRPr sz="1400"/>
            </a:lvl4pPr>
            <a:lvl5pPr marL="684400" indent="-152400" defTabSz="357708">
              <a:lnSpc>
                <a:spcPct val="140000"/>
              </a:lnSpc>
              <a:spcBef>
                <a:spcPts val="0"/>
              </a:spcBef>
              <a:buClr>
                <a:schemeClr val="tx1"/>
              </a:buClr>
              <a:buSzPct val="75000"/>
              <a:buFont typeface="Wingdings" pitchFamily="2" charset="2"/>
              <a:buChar char=""/>
              <a:tabLst/>
              <a:defRPr sz="1200"/>
            </a:lvl5pPr>
            <a:lvl6pPr marL="824100" indent="-139700" defTabSz="357708">
              <a:lnSpc>
                <a:spcPct val="140000"/>
              </a:lnSpc>
              <a:buClr>
                <a:schemeClr val="tx1"/>
              </a:buClr>
              <a:buSzPct val="75000"/>
              <a:buFont typeface="Wingdings" pitchFamily="2" charset="2"/>
              <a:buChar char=""/>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3007809939"/>
      </p:ext>
    </p:extLst>
  </p:cSld>
  <p:clrMapOvr>
    <a:masterClrMapping/>
  </p:clrMapOvr>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163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ShellBold" panose="00000800000000000000" pitchFamily="50" charset="0"/>
                <a:ea typeface="+mj-ea"/>
                <a:cs typeface="+mj-cs"/>
              </a:defRPr>
            </a:lvl1pPr>
          </a:lstStyle>
          <a:p>
            <a:pPr lvl="0"/>
            <a:r>
              <a:rPr lang="en-GB"/>
              <a:t>Click to edit Master title style</a:t>
            </a:r>
          </a:p>
        </p:txBody>
      </p:sp>
      <p:sp>
        <p:nvSpPr>
          <p:cNvPr id="10" name="Content Placeholder 14"/>
          <p:cNvSpPr>
            <a:spLocks noGrp="1"/>
          </p:cNvSpPr>
          <p:nvPr>
            <p:ph sz="quarter" idx="13"/>
          </p:nvPr>
        </p:nvSpPr>
        <p:spPr>
          <a:xfrm>
            <a:off x="6215064" y="1528764"/>
            <a:ext cx="5464174" cy="4830761"/>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Bef>
                <a:spcPts val="0"/>
              </a:spcBef>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n"/>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43"/>
          <p:cNvSpPr>
            <a:spLocks noGrp="1"/>
          </p:cNvSpPr>
          <p:nvPr>
            <p:ph type="body" sz="quarter" idx="11"/>
          </p:nvPr>
        </p:nvSpPr>
        <p:spPr>
          <a:xfrm>
            <a:off x="508000" y="1528762"/>
            <a:ext cx="5468938" cy="4830763"/>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989395247"/>
      </p:ext>
    </p:extLst>
  </p:cSld>
  <p:clrMapOvr>
    <a:masterClrMapping/>
  </p:clrMapOvr>
  <p:transition/>
  <p:hf hdr="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dirty="0" smtClean="0">
                <a:latin typeface="ShellBold" panose="00000800000000000000" pitchFamily="50" charset="0"/>
              </a:defRPr>
            </a:lvl1pPr>
          </a:lstStyle>
          <a:p>
            <a:pPr lvl="0"/>
            <a:r>
              <a:rPr lang="en-GB"/>
              <a:t>Click to edit Master title style</a:t>
            </a:r>
          </a:p>
        </p:txBody>
      </p:sp>
      <p:sp>
        <p:nvSpPr>
          <p:cNvPr id="10" name="Content Placeholder 14"/>
          <p:cNvSpPr>
            <a:spLocks noGrp="1"/>
          </p:cNvSpPr>
          <p:nvPr>
            <p:ph sz="quarter" idx="13"/>
          </p:nvPr>
        </p:nvSpPr>
        <p:spPr>
          <a:xfrm>
            <a:off x="6215063" y="1528764"/>
            <a:ext cx="5464175" cy="4830762"/>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Bef>
                <a:spcPts val="0"/>
              </a:spcBef>
              <a:spcAft>
                <a:spcPts val="0"/>
              </a:spcAft>
              <a:buClr>
                <a:schemeClr val="accent2"/>
              </a:buClr>
              <a:buSzPct val="85000"/>
              <a:buFont typeface="Wingdings" pitchFamily="2" charset="2"/>
              <a:buChar char="n"/>
              <a:defRPr sz="1400"/>
            </a:lvl2pPr>
            <a:lvl3pPr marL="354200" indent="-177800">
              <a:lnSpc>
                <a:spcPct val="140000"/>
              </a:lnSpc>
              <a:spcBef>
                <a:spcPts val="0"/>
              </a:spcBef>
              <a:spcAft>
                <a:spcPts val="0"/>
              </a:spcAft>
              <a:buClr>
                <a:schemeClr val="tx1"/>
              </a:buClr>
              <a:buFont typeface="Wingdings" pitchFamily="2" charset="2"/>
              <a:buChar char="n"/>
              <a:defRPr sz="1400"/>
            </a:lvl3pPr>
            <a:lvl4pPr marL="532000" indent="-177800">
              <a:lnSpc>
                <a:spcPct val="140000"/>
              </a:lnSpc>
              <a:spcBef>
                <a:spcPts val="0"/>
              </a:spcBef>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tabLst/>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43"/>
          <p:cNvSpPr>
            <a:spLocks noGrp="1"/>
          </p:cNvSpPr>
          <p:nvPr>
            <p:ph type="body" sz="quarter" idx="11"/>
          </p:nvPr>
        </p:nvSpPr>
        <p:spPr>
          <a:xfrm>
            <a:off x="508000" y="1528762"/>
            <a:ext cx="5468938" cy="4830763"/>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Aft>
                <a:spcPts val="0"/>
              </a:spcAft>
              <a:buClr>
                <a:schemeClr val="accent2"/>
              </a:buClr>
              <a:buSzPct val="85000"/>
              <a:buFont typeface="Wingdings" pitchFamily="2" charset="2"/>
              <a:buChar char="n"/>
              <a:defRPr sz="1400"/>
            </a:lvl2pPr>
            <a:lvl3pPr marL="354200" indent="-177800">
              <a:lnSpc>
                <a:spcPct val="140000"/>
              </a:lnSpc>
              <a:spcAft>
                <a:spcPts val="0"/>
              </a:spcAft>
              <a:buClr>
                <a:schemeClr val="tx1"/>
              </a:buClr>
              <a:buFont typeface="Wingdings" pitchFamily="2" charset="2"/>
              <a:buChar char=""/>
              <a:defRPr sz="1400"/>
            </a:lvl3pPr>
            <a:lvl4pPr marL="532000" indent="-177800">
              <a:lnSpc>
                <a:spcPct val="140000"/>
              </a:lnSpc>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359799561"/>
      </p:ext>
    </p:extLst>
  </p:cSld>
  <p:clrMapOvr>
    <a:masterClrMapping/>
  </p:clrMapOvr>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ShellBold" panose="00000800000000000000" pitchFamily="50" charset="0"/>
              </a:defRPr>
            </a:lvl1pPr>
          </a:lstStyle>
          <a:p>
            <a:pPr lvl="0"/>
            <a:r>
              <a:rPr lang="en-GB" noProof="0"/>
              <a:t>Click to edit Master title style</a:t>
            </a:r>
          </a:p>
        </p:txBody>
      </p:sp>
      <p:sp>
        <p:nvSpPr>
          <p:cNvPr id="39" name="Content Placeholder 51"/>
          <p:cNvSpPr>
            <a:spLocks noGrp="1"/>
          </p:cNvSpPr>
          <p:nvPr>
            <p:ph sz="quarter" idx="45" hasCustomPrompt="1"/>
          </p:nvPr>
        </p:nvSpPr>
        <p:spPr>
          <a:xfrm>
            <a:off x="508000" y="4199574"/>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40" name="Content Placeholder 51"/>
          <p:cNvSpPr>
            <a:spLocks noGrp="1"/>
          </p:cNvSpPr>
          <p:nvPr>
            <p:ph sz="quarter" idx="46" hasCustomPrompt="1"/>
          </p:nvPr>
        </p:nvSpPr>
        <p:spPr>
          <a:xfrm>
            <a:off x="508000" y="3864611"/>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41" name="Straight Connector 40"/>
          <p:cNvCxnSpPr/>
          <p:nvPr userDrawn="1"/>
        </p:nvCxnSpPr>
        <p:spPr>
          <a:xfrm>
            <a:off x="508000" y="4141370"/>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Chart Placeholder 16"/>
          <p:cNvSpPr>
            <a:spLocks noGrp="1"/>
          </p:cNvSpPr>
          <p:nvPr>
            <p:ph type="chart" sz="quarter" idx="47"/>
          </p:nvPr>
        </p:nvSpPr>
        <p:spPr>
          <a:xfrm>
            <a:off x="508000" y="4456229"/>
            <a:ext cx="5468938" cy="1623641"/>
          </a:xfrm>
        </p:spPr>
        <p:txBody>
          <a:bodyPr>
            <a:normAutofit/>
          </a:bodyPr>
          <a:lstStyle>
            <a:lvl1pPr>
              <a:defRPr sz="1400">
                <a:solidFill>
                  <a:schemeClr val="tx1"/>
                </a:solidFill>
                <a:latin typeface="+mn-lt"/>
              </a:defRPr>
            </a:lvl1pPr>
          </a:lstStyle>
          <a:p>
            <a:r>
              <a:rPr lang="en-GB"/>
              <a:t>Click icon to add chart</a:t>
            </a:r>
          </a:p>
        </p:txBody>
      </p:sp>
      <p:cxnSp>
        <p:nvCxnSpPr>
          <p:cNvPr id="43" name="Straight Connector 42"/>
          <p:cNvCxnSpPr/>
          <p:nvPr userDrawn="1"/>
        </p:nvCxnSpPr>
        <p:spPr>
          <a:xfrm flipV="1">
            <a:off x="508000" y="5966640"/>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Content Placeholder 51"/>
          <p:cNvSpPr>
            <a:spLocks noGrp="1"/>
          </p:cNvSpPr>
          <p:nvPr>
            <p:ph sz="quarter" idx="54" hasCustomPrompt="1"/>
          </p:nvPr>
        </p:nvSpPr>
        <p:spPr>
          <a:xfrm>
            <a:off x="508000" y="1863726"/>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00" name="Content Placeholder 51"/>
          <p:cNvSpPr>
            <a:spLocks noGrp="1"/>
          </p:cNvSpPr>
          <p:nvPr>
            <p:ph sz="quarter" idx="55" hasCustomPrompt="1"/>
          </p:nvPr>
        </p:nvSpPr>
        <p:spPr>
          <a:xfrm>
            <a:off x="508000" y="1528763"/>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01" name="Straight Connector 100"/>
          <p:cNvCxnSpPr/>
          <p:nvPr userDrawn="1"/>
        </p:nvCxnSpPr>
        <p:spPr>
          <a:xfrm>
            <a:off x="508000" y="1805522"/>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p>
        </p:txBody>
      </p:sp>
      <p:cxnSp>
        <p:nvCxnSpPr>
          <p:cNvPr id="103" name="Straight Connector 102"/>
          <p:cNvCxnSpPr/>
          <p:nvPr userDrawn="1"/>
        </p:nvCxnSpPr>
        <p:spPr>
          <a:xfrm flipV="1">
            <a:off x="508000" y="3732357"/>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Content Placeholder 51"/>
          <p:cNvSpPr>
            <a:spLocks noGrp="1"/>
          </p:cNvSpPr>
          <p:nvPr>
            <p:ph sz="quarter" idx="57" hasCustomPrompt="1"/>
          </p:nvPr>
        </p:nvSpPr>
        <p:spPr>
          <a:xfrm>
            <a:off x="6215063" y="4199574"/>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05" name="Content Placeholder 51"/>
          <p:cNvSpPr>
            <a:spLocks noGrp="1"/>
          </p:cNvSpPr>
          <p:nvPr>
            <p:ph sz="quarter" idx="58" hasCustomPrompt="1"/>
          </p:nvPr>
        </p:nvSpPr>
        <p:spPr>
          <a:xfrm>
            <a:off x="6215063" y="3864611"/>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06" name="Straight Connector 105"/>
          <p:cNvCxnSpPr/>
          <p:nvPr userDrawn="1"/>
        </p:nvCxnSpPr>
        <p:spPr>
          <a:xfrm>
            <a:off x="6215063" y="4141387"/>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7" name="Chart Placeholder 16"/>
          <p:cNvSpPr>
            <a:spLocks noGrp="1"/>
          </p:cNvSpPr>
          <p:nvPr>
            <p:ph type="chart" sz="quarter" idx="59"/>
          </p:nvPr>
        </p:nvSpPr>
        <p:spPr>
          <a:xfrm>
            <a:off x="6215063" y="4456229"/>
            <a:ext cx="5464175" cy="1623641"/>
          </a:xfrm>
        </p:spPr>
        <p:txBody>
          <a:bodyPr>
            <a:normAutofit/>
          </a:bodyPr>
          <a:lstStyle>
            <a:lvl1pPr>
              <a:defRPr sz="1400">
                <a:solidFill>
                  <a:schemeClr val="tx1"/>
                </a:solidFill>
                <a:latin typeface="+mn-lt"/>
              </a:defRPr>
            </a:lvl1pPr>
          </a:lstStyle>
          <a:p>
            <a:r>
              <a:rPr lang="en-GB"/>
              <a:t>Click icon to add chart</a:t>
            </a:r>
          </a:p>
        </p:txBody>
      </p:sp>
      <p:cxnSp>
        <p:nvCxnSpPr>
          <p:cNvPr id="108" name="Straight Connector 107"/>
          <p:cNvCxnSpPr/>
          <p:nvPr userDrawn="1"/>
        </p:nvCxnSpPr>
        <p:spPr>
          <a:xfrm flipV="1">
            <a:off x="6215063" y="5966657"/>
            <a:ext cx="5464175" cy="18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Content Placeholder 51"/>
          <p:cNvSpPr>
            <a:spLocks noGrp="1"/>
          </p:cNvSpPr>
          <p:nvPr>
            <p:ph sz="quarter" idx="60" hasCustomPrompt="1"/>
          </p:nvPr>
        </p:nvSpPr>
        <p:spPr>
          <a:xfrm>
            <a:off x="6215063" y="1863726"/>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Click to edit Unit of measure</a:t>
            </a:r>
          </a:p>
        </p:txBody>
      </p:sp>
      <p:sp>
        <p:nvSpPr>
          <p:cNvPr id="110" name="Content Placeholder 51"/>
          <p:cNvSpPr>
            <a:spLocks noGrp="1"/>
          </p:cNvSpPr>
          <p:nvPr>
            <p:ph sz="quarter" idx="61" hasCustomPrompt="1"/>
          </p:nvPr>
        </p:nvSpPr>
        <p:spPr>
          <a:xfrm>
            <a:off x="6215063" y="1528763"/>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a:t>Chart title appears here</a:t>
            </a:r>
          </a:p>
        </p:txBody>
      </p:sp>
      <p:cxnSp>
        <p:nvCxnSpPr>
          <p:cNvPr id="111" name="Straight Connector 110"/>
          <p:cNvCxnSpPr/>
          <p:nvPr userDrawn="1"/>
        </p:nvCxnSpPr>
        <p:spPr>
          <a:xfrm>
            <a:off x="6215063" y="1805539"/>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p>
        </p:txBody>
      </p:sp>
      <p:cxnSp>
        <p:nvCxnSpPr>
          <p:cNvPr id="113" name="Straight Connector 112"/>
          <p:cNvCxnSpPr/>
          <p:nvPr userDrawn="1"/>
        </p:nvCxnSpPr>
        <p:spPr>
          <a:xfrm>
            <a:off x="6089108" y="3730543"/>
            <a:ext cx="5265195" cy="2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4175798573"/>
      </p:ext>
    </p:extLst>
  </p:cSld>
  <p:clrMapOvr>
    <a:masterClrMapping/>
  </p:clrMapOvr>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6" name="Rectangle 25"/>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7" name="Rectangle 26"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Title 1"/>
          <p:cNvSpPr>
            <a:spLocks noGrp="1"/>
          </p:cNvSpPr>
          <p:nvPr>
            <p:ph type="title"/>
          </p:nvPr>
        </p:nvSpPr>
        <p:spPr>
          <a:xfrm>
            <a:off x="763200" y="2636980"/>
            <a:ext cx="6397451"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p>
        </p:txBody>
      </p:sp>
      <p:sp>
        <p:nvSpPr>
          <p:cNvPr id="25" name="Text Placeholder 2"/>
          <p:cNvSpPr>
            <a:spLocks noGrp="1"/>
          </p:cNvSpPr>
          <p:nvPr>
            <p:ph type="body" idx="1"/>
          </p:nvPr>
        </p:nvSpPr>
        <p:spPr>
          <a:xfrm>
            <a:off x="763200" y="1696947"/>
            <a:ext cx="639745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p>
        </p:txBody>
      </p:sp>
      <p:sp>
        <p:nvSpPr>
          <p:cNvPr id="34" name="Text Placeholder 13"/>
          <p:cNvSpPr>
            <a:spLocks noGrp="1"/>
          </p:cNvSpPr>
          <p:nvPr>
            <p:ph type="body" sz="quarter" idx="13" hasCustomPrompt="1"/>
          </p:nvPr>
        </p:nvSpPr>
        <p:spPr bwMode="gray">
          <a:xfrm>
            <a:off x="7402833" y="1924112"/>
            <a:ext cx="4274842" cy="2930523"/>
          </a:xfrm>
          <a:prstGeom prst="rect">
            <a:avLst/>
          </a:prstGeom>
        </p:spPr>
        <p:txBody>
          <a:bodyPr lIns="0" tIns="0" rIns="0" bIns="0"/>
          <a:lstStyle>
            <a:lvl1pPr marL="0" algn="r" defTabSz="1219170" rtl="0" eaLnBrk="1" latinLnBrk="0" hangingPunct="1">
              <a:lnSpc>
                <a:spcPct val="100000"/>
              </a:lnSpc>
              <a:buClr>
                <a:srgbClr val="DD1D21"/>
              </a:buClr>
              <a:buSzPct val="85000"/>
              <a:buNone/>
              <a:tabLst>
                <a:tab pos="1081088" algn="l"/>
              </a:tabLst>
              <a:defRPr lang="en-GB" sz="20000" kern="10000" spc="-1000" baseline="0" dirty="0">
                <a:ln w="3175">
                  <a:noFill/>
                </a:ln>
                <a:solidFill>
                  <a:schemeClr val="accent1"/>
                </a:solidFill>
                <a:latin typeface="ShellBold" panose="00000800000000000000" pitchFamily="50" charset="0"/>
                <a:ea typeface="ShellMedium" panose="00000600000000000000" pitchFamily="50" charset="0"/>
                <a:cs typeface="ShellBold" panose="00000800000000000000" pitchFamily="50" charset="0"/>
              </a:defRPr>
            </a:lvl1pPr>
          </a:lstStyle>
          <a:p>
            <a:pPr lvl="0"/>
            <a:r>
              <a:rPr lang="en-GB"/>
              <a:t>0.0</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5"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450462614"/>
      </p:ext>
    </p:extLst>
  </p:cSld>
  <p:clrMapOvr>
    <a:masterClrMapping/>
  </p:clrMapOvr>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grpSp>
        <p:nvGrpSpPr>
          <p:cNvPr id="2" name="Group 1"/>
          <p:cNvGrpSpPr/>
          <p:nvPr userDrawn="1"/>
        </p:nvGrpSpPr>
        <p:grpSpPr bwMode="gray">
          <a:xfrm>
            <a:off x="761993" y="3556002"/>
            <a:ext cx="6858000" cy="2540001"/>
            <a:chOff x="761993" y="3556002"/>
            <a:chExt cx="6858000" cy="2540001"/>
          </a:xfrm>
        </p:grpSpPr>
        <p:sp>
          <p:nvSpPr>
            <p:cNvPr id="16" name="Rectangle 15"/>
            <p:cNvSpPr/>
            <p:nvPr userDrawn="1"/>
          </p:nvSpPr>
          <p:spPr bwMode="gray">
            <a:xfrm>
              <a:off x="761993" y="3556002"/>
              <a:ext cx="6858000" cy="2540001"/>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27" descr="&lt;Shell Yellow Bar&gt;" title="&lt;Shell Yellow Bar&gt;"/>
            <p:cNvSpPr/>
            <p:nvPr userDrawn="1"/>
          </p:nvSpPr>
          <p:spPr bwMode="gray">
            <a:xfrm>
              <a:off x="1145875"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grpSp>
      <p:sp>
        <p:nvSpPr>
          <p:cNvPr id="32" name="Rectangle 31"/>
          <p:cNvSpPr/>
          <p:nvPr userDrawn="1"/>
        </p:nvSpPr>
        <p:spPr bwMode="white">
          <a:xfrm>
            <a:off x="501606" y="488935"/>
            <a:ext cx="1311092" cy="118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p>
        </p:txBody>
      </p:sp>
      <p:sp>
        <p:nvSpPr>
          <p:cNvPr id="17" name="Rectangle 2"/>
          <p:cNvSpPr>
            <a:spLocks noGrp="1" noChangeArrowheads="1"/>
          </p:cNvSpPr>
          <p:nvPr>
            <p:ph type="ctrTitle"/>
          </p:nvPr>
        </p:nvSpPr>
        <p:spPr>
          <a:xfrm>
            <a:off x="1145875" y="4028766"/>
            <a:ext cx="6177756" cy="865472"/>
          </a:xfrm>
          <a:noFill/>
        </p:spPr>
        <p:txBody>
          <a:bodyPr lIns="0" tIns="0" rIns="0"/>
          <a:lstStyle>
            <a:lvl1pPr>
              <a:defRPr sz="240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9" name="Rectangle 3"/>
          <p:cNvSpPr>
            <a:spLocks noGrp="1" noChangeArrowheads="1"/>
          </p:cNvSpPr>
          <p:nvPr>
            <p:ph type="subTitle" idx="1"/>
          </p:nvPr>
        </p:nvSpPr>
        <p:spPr>
          <a:xfrm>
            <a:off x="1145875" y="5092242"/>
            <a:ext cx="6177756" cy="770676"/>
          </a:xfrm>
        </p:spPr>
        <p:txBody>
          <a:bodyPr/>
          <a:lstStyle>
            <a:lvl1pPr marL="0" indent="0">
              <a:lnSpc>
                <a:spcPct val="90000"/>
              </a:lnSpc>
              <a:spcBef>
                <a:spcPct val="0"/>
              </a:spcBef>
              <a:spcAft>
                <a:spcPts val="0"/>
              </a:spcAft>
              <a:buFont typeface="Wingdings" pitchFamily="2" charset="2"/>
              <a:buNone/>
              <a:defRPr lang="en-GB" sz="1400" kern="1200" baseline="0" dirty="0">
                <a:solidFill>
                  <a:schemeClr val="tx1"/>
                </a:solidFill>
                <a:latin typeface="+mn-lt"/>
                <a:ea typeface="+mn-ea"/>
                <a:cs typeface="+mn-cs"/>
              </a:defRPr>
            </a:lvl1pPr>
          </a:lstStyle>
          <a:p>
            <a:r>
              <a:rPr lang="en-GB"/>
              <a:t>Click to edit Master subtitle style</a:t>
            </a:r>
          </a:p>
        </p:txBody>
      </p:sp>
      <p:sp>
        <p:nvSpPr>
          <p:cNvPr id="1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Tree>
    <p:extLst>
      <p:ext uri="{BB962C8B-B14F-4D97-AF65-F5344CB8AC3E}">
        <p14:creationId xmlns:p14="http://schemas.microsoft.com/office/powerpoint/2010/main" val="3372542057"/>
      </p:ext>
    </p:extLst>
  </p:cSld>
  <p:clrMapOvr>
    <a:masterClrMapping/>
  </p:clrMapOvr>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400" b="0" kern="1200" cap="none" baseline="0" noProof="0" dirty="0" smtClean="0">
                <a:solidFill>
                  <a:schemeClr val="tx1"/>
                </a:solidFill>
                <a:latin typeface="ShellBold" panose="00000800000000000000" pitchFamily="50" charset="0"/>
                <a:ea typeface="+mj-ea"/>
                <a:cs typeface="+mj-cs"/>
              </a:defRPr>
            </a:lvl1pPr>
          </a:lstStyle>
          <a:p>
            <a:pPr lvl="0" algn="l" defTabSz="1219170" rtl="0" eaLnBrk="1" latinLnBrk="0" hangingPunct="1">
              <a:lnSpc>
                <a:spcPct val="95000"/>
              </a:lnSpc>
              <a:spcBef>
                <a:spcPct val="0"/>
              </a:spcBef>
              <a:buNone/>
            </a:pPr>
            <a:r>
              <a:rPr lang="en-GB"/>
              <a:t>Click to edit Master title style</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7"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Tree>
    <p:extLst>
      <p:ext uri="{BB962C8B-B14F-4D97-AF65-F5344CB8AC3E}">
        <p14:creationId xmlns:p14="http://schemas.microsoft.com/office/powerpoint/2010/main" val="1778314043"/>
      </p:ext>
    </p:extLst>
  </p:cSld>
  <p:clrMapOvr>
    <a:masterClrMapping/>
  </p:clrMapOvr>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ation - Full Screen 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bwMode="auto">
          <a:xfrm>
            <a:off x="0" y="0"/>
            <a:ext cx="12194382" cy="6858000"/>
          </a:xfrm>
          <a:prstGeom prst="rect">
            <a:avLst/>
          </a:prstGeom>
          <a:noFill/>
          <a:ln w="3175" algn="ctr">
            <a:noFill/>
            <a:miter lim="800000"/>
            <a:headEnd/>
            <a:tailEnd/>
          </a:ln>
        </p:spPr>
        <p:txBody>
          <a:bodyPr/>
          <a:lstStyle>
            <a:lvl1pPr>
              <a:defRPr sz="2133"/>
            </a:lvl1pPr>
          </a:lstStyle>
          <a:p>
            <a:r>
              <a:rPr lang="en-GB"/>
              <a:t>Click icon to add picture</a:t>
            </a:r>
          </a:p>
        </p:txBody>
      </p:sp>
      <p:sp>
        <p:nvSpPr>
          <p:cNvPr id="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4"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3" name="Text Placeholder 2" descr="&lt;IGNORE&gt;" title="&lt;IGNORE&gt;"/>
          <p:cNvSpPr>
            <a:spLocks noGrp="1"/>
          </p:cNvSpPr>
          <p:nvPr>
            <p:ph type="body" sz="quarter" idx="13"/>
          </p:nvPr>
        </p:nvSpPr>
        <p:spPr>
          <a:xfrm>
            <a:off x="513179" y="1438480"/>
            <a:ext cx="11166561" cy="2861742"/>
          </a:xfrm>
        </p:spPr>
        <p:txBody>
          <a:bodyPr/>
          <a:lstStyle>
            <a:lvl1pPr>
              <a:lnSpc>
                <a:spcPct val="110000"/>
              </a:lnSpc>
              <a:defRPr lang="en-US" sz="3400" b="0" kern="1200" dirty="0" smtClean="0">
                <a:solidFill>
                  <a:schemeClr val="tx1"/>
                </a:solidFill>
                <a:latin typeface="ShellBold" panose="00000800000000000000" pitchFamily="50" charset="0"/>
                <a:ea typeface="+mn-ea"/>
                <a:cs typeface="+mn-cs"/>
              </a:defRPr>
            </a:lvl1pPr>
          </a:lstStyle>
          <a:p>
            <a:pPr lvl="0"/>
            <a:r>
              <a:rPr lang="en-GB"/>
              <a:t>Click to edit Master text styles</a:t>
            </a:r>
          </a:p>
        </p:txBody>
      </p:sp>
    </p:spTree>
    <p:extLst>
      <p:ext uri="{BB962C8B-B14F-4D97-AF65-F5344CB8AC3E}">
        <p14:creationId xmlns:p14="http://schemas.microsoft.com/office/powerpoint/2010/main" val="3850101538"/>
      </p:ext>
    </p:extLst>
  </p:cSld>
  <p:clrMapOvr>
    <a:masterClrMapping/>
  </p:clrMapOvr>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6" name="TextBox 5" descr="CONFIDENTIAL_TAG_0xFFEE">
            <a:extLst>
              <a:ext uri="{FF2B5EF4-FFF2-40B4-BE49-F238E27FC236}">
                <a16:creationId xmlns:a16="http://schemas.microsoft.com/office/drawing/2014/main" id="{0E6E70DA-8EEC-4A68-9AA5-3C6E638A64C0}"/>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1675801789"/>
      </p:ext>
    </p:extLst>
  </p:cSld>
  <p:clrMapOvr>
    <a:masterClrMapping/>
  </p:clrMapOvr>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sp>
        <p:nvSpPr>
          <p:cNvPr id="22" name="Rectangle 21"/>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3" name="Rectangle 22"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4" name="Title 1"/>
          <p:cNvSpPr>
            <a:spLocks noGrp="1"/>
          </p:cNvSpPr>
          <p:nvPr>
            <p:ph type="title"/>
          </p:nvPr>
        </p:nvSpPr>
        <p:spPr>
          <a:xfrm>
            <a:off x="763200" y="2636980"/>
            <a:ext cx="5187472"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p>
        </p:txBody>
      </p:sp>
      <p:sp>
        <p:nvSpPr>
          <p:cNvPr id="25" name="Text Placeholder 2"/>
          <p:cNvSpPr>
            <a:spLocks noGrp="1"/>
          </p:cNvSpPr>
          <p:nvPr>
            <p:ph type="body" idx="1"/>
          </p:nvPr>
        </p:nvSpPr>
        <p:spPr>
          <a:xfrm>
            <a:off x="763200" y="1696947"/>
            <a:ext cx="637576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p>
        </p:txBody>
      </p:sp>
      <p:sp>
        <p:nvSpPr>
          <p:cNvPr id="2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27"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grpSp>
        <p:nvGrpSpPr>
          <p:cNvPr id="31" name="Group 30"/>
          <p:cNvGrpSpPr/>
          <p:nvPr userDrawn="1"/>
        </p:nvGrpSpPr>
        <p:grpSpPr bwMode="gray">
          <a:xfrm>
            <a:off x="6450013" y="2557463"/>
            <a:ext cx="5197475" cy="1917700"/>
            <a:chOff x="6450013" y="2557463"/>
            <a:chExt cx="5197475" cy="1917700"/>
          </a:xfrm>
        </p:grpSpPr>
        <p:sp>
          <p:nvSpPr>
            <p:cNvPr id="32" name="Freeform 6"/>
            <p:cNvSpPr>
              <a:spLocks noEditPoints="1"/>
            </p:cNvSpPr>
            <p:nvPr userDrawn="1"/>
          </p:nvSpPr>
          <p:spPr bwMode="gray">
            <a:xfrm>
              <a:off x="6450013" y="2557463"/>
              <a:ext cx="2005013" cy="1917700"/>
            </a:xfrm>
            <a:custGeom>
              <a:avLst/>
              <a:gdLst>
                <a:gd name="T0" fmla="*/ 274 w 346"/>
                <a:gd name="T1" fmla="*/ 331 h 331"/>
                <a:gd name="T2" fmla="*/ 250 w 346"/>
                <a:gd name="T3" fmla="*/ 302 h 331"/>
                <a:gd name="T4" fmla="*/ 167 w 346"/>
                <a:gd name="T5" fmla="*/ 322 h 331"/>
                <a:gd name="T6" fmla="*/ 0 w 346"/>
                <a:gd name="T7" fmla="*/ 156 h 331"/>
                <a:gd name="T8" fmla="*/ 167 w 346"/>
                <a:gd name="T9" fmla="*/ 0 h 331"/>
                <a:gd name="T10" fmla="*/ 334 w 346"/>
                <a:gd name="T11" fmla="*/ 162 h 331"/>
                <a:gd name="T12" fmla="*/ 295 w 346"/>
                <a:gd name="T13" fmla="*/ 268 h 331"/>
                <a:gd name="T14" fmla="*/ 346 w 346"/>
                <a:gd name="T15" fmla="*/ 320 h 331"/>
                <a:gd name="T16" fmla="*/ 274 w 346"/>
                <a:gd name="T17" fmla="*/ 331 h 331"/>
                <a:gd name="T18" fmla="*/ 238 w 346"/>
                <a:gd name="T19" fmla="*/ 207 h 331"/>
                <a:gd name="T20" fmla="*/ 252 w 346"/>
                <a:gd name="T21" fmla="*/ 162 h 331"/>
                <a:gd name="T22" fmla="*/ 167 w 346"/>
                <a:gd name="T23" fmla="*/ 76 h 331"/>
                <a:gd name="T24" fmla="*/ 82 w 346"/>
                <a:gd name="T25" fmla="*/ 156 h 331"/>
                <a:gd name="T26" fmla="*/ 167 w 346"/>
                <a:gd name="T27" fmla="*/ 246 h 331"/>
                <a:gd name="T28" fmla="*/ 191 w 346"/>
                <a:gd name="T29" fmla="*/ 242 h 331"/>
                <a:gd name="T30" fmla="*/ 143 w 346"/>
                <a:gd name="T31" fmla="*/ 194 h 331"/>
                <a:gd name="T32" fmla="*/ 217 w 346"/>
                <a:gd name="T33" fmla="*/ 185 h 331"/>
                <a:gd name="T34" fmla="*/ 238 w 346"/>
                <a:gd name="T35" fmla="*/ 20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31">
                  <a:moveTo>
                    <a:pt x="274" y="331"/>
                  </a:moveTo>
                  <a:cubicBezTo>
                    <a:pt x="250" y="302"/>
                    <a:pt x="250" y="302"/>
                    <a:pt x="250" y="302"/>
                  </a:cubicBezTo>
                  <a:cubicBezTo>
                    <a:pt x="227" y="316"/>
                    <a:pt x="199" y="322"/>
                    <a:pt x="167" y="322"/>
                  </a:cubicBezTo>
                  <a:cubicBezTo>
                    <a:pt x="70" y="322"/>
                    <a:pt x="0" y="253"/>
                    <a:pt x="0" y="156"/>
                  </a:cubicBezTo>
                  <a:cubicBezTo>
                    <a:pt x="0" y="64"/>
                    <a:pt x="80" y="0"/>
                    <a:pt x="167" y="0"/>
                  </a:cubicBezTo>
                  <a:cubicBezTo>
                    <a:pt x="261" y="0"/>
                    <a:pt x="334" y="64"/>
                    <a:pt x="334" y="162"/>
                  </a:cubicBezTo>
                  <a:cubicBezTo>
                    <a:pt x="334" y="202"/>
                    <a:pt x="320" y="237"/>
                    <a:pt x="295" y="268"/>
                  </a:cubicBezTo>
                  <a:cubicBezTo>
                    <a:pt x="346" y="320"/>
                    <a:pt x="346" y="320"/>
                    <a:pt x="346" y="320"/>
                  </a:cubicBezTo>
                  <a:lnTo>
                    <a:pt x="274" y="331"/>
                  </a:lnTo>
                  <a:close/>
                  <a:moveTo>
                    <a:pt x="238" y="207"/>
                  </a:moveTo>
                  <a:cubicBezTo>
                    <a:pt x="247" y="194"/>
                    <a:pt x="252" y="178"/>
                    <a:pt x="252" y="162"/>
                  </a:cubicBezTo>
                  <a:cubicBezTo>
                    <a:pt x="252" y="117"/>
                    <a:pt x="215" y="76"/>
                    <a:pt x="167" y="76"/>
                  </a:cubicBezTo>
                  <a:cubicBezTo>
                    <a:pt x="121" y="76"/>
                    <a:pt x="82" y="114"/>
                    <a:pt x="82" y="156"/>
                  </a:cubicBezTo>
                  <a:cubicBezTo>
                    <a:pt x="82" y="208"/>
                    <a:pt x="121" y="246"/>
                    <a:pt x="167" y="246"/>
                  </a:cubicBezTo>
                  <a:cubicBezTo>
                    <a:pt x="175" y="246"/>
                    <a:pt x="183" y="245"/>
                    <a:pt x="191" y="242"/>
                  </a:cubicBezTo>
                  <a:cubicBezTo>
                    <a:pt x="143" y="194"/>
                    <a:pt x="143" y="194"/>
                    <a:pt x="143" y="194"/>
                  </a:cubicBezTo>
                  <a:cubicBezTo>
                    <a:pt x="217" y="185"/>
                    <a:pt x="217" y="185"/>
                    <a:pt x="217" y="185"/>
                  </a:cubicBezTo>
                  <a:lnTo>
                    <a:pt x="238" y="20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7"/>
            <p:cNvSpPr>
              <a:spLocks noEditPoints="1"/>
            </p:cNvSpPr>
            <p:nvPr userDrawn="1"/>
          </p:nvSpPr>
          <p:spPr bwMode="gray">
            <a:xfrm>
              <a:off x="8426451" y="2586038"/>
              <a:ext cx="1441450" cy="1814513"/>
            </a:xfrm>
            <a:custGeom>
              <a:avLst/>
              <a:gdLst>
                <a:gd name="T0" fmla="*/ 190 w 249"/>
                <a:gd name="T1" fmla="*/ 257 h 313"/>
                <a:gd name="T2" fmla="*/ 79 w 249"/>
                <a:gd name="T3" fmla="*/ 313 h 313"/>
                <a:gd name="T4" fmla="*/ 0 w 249"/>
                <a:gd name="T5" fmla="*/ 233 h 313"/>
                <a:gd name="T6" fmla="*/ 92 w 249"/>
                <a:gd name="T7" fmla="*/ 124 h 313"/>
                <a:gd name="T8" fmla="*/ 60 w 249"/>
                <a:gd name="T9" fmla="*/ 58 h 313"/>
                <a:gd name="T10" fmla="*/ 119 w 249"/>
                <a:gd name="T11" fmla="*/ 0 h 313"/>
                <a:gd name="T12" fmla="*/ 174 w 249"/>
                <a:gd name="T13" fmla="*/ 56 h 313"/>
                <a:gd name="T14" fmla="*/ 117 w 249"/>
                <a:gd name="T15" fmla="*/ 130 h 313"/>
                <a:gd name="T16" fmla="*/ 192 w 249"/>
                <a:gd name="T17" fmla="*/ 232 h 313"/>
                <a:gd name="T18" fmla="*/ 230 w 249"/>
                <a:gd name="T19" fmla="*/ 190 h 313"/>
                <a:gd name="T20" fmla="*/ 245 w 249"/>
                <a:gd name="T21" fmla="*/ 198 h 313"/>
                <a:gd name="T22" fmla="*/ 203 w 249"/>
                <a:gd name="T23" fmla="*/ 246 h 313"/>
                <a:gd name="T24" fmla="*/ 249 w 249"/>
                <a:gd name="T25" fmla="*/ 307 h 313"/>
                <a:gd name="T26" fmla="*/ 228 w 249"/>
                <a:gd name="T27" fmla="*/ 307 h 313"/>
                <a:gd name="T28" fmla="*/ 190 w 249"/>
                <a:gd name="T29" fmla="*/ 257 h 313"/>
                <a:gd name="T30" fmla="*/ 84 w 249"/>
                <a:gd name="T31" fmla="*/ 152 h 313"/>
                <a:gd name="T32" fmla="*/ 19 w 249"/>
                <a:gd name="T33" fmla="*/ 231 h 313"/>
                <a:gd name="T34" fmla="*/ 79 w 249"/>
                <a:gd name="T35" fmla="*/ 295 h 313"/>
                <a:gd name="T36" fmla="*/ 179 w 249"/>
                <a:gd name="T37" fmla="*/ 242 h 313"/>
                <a:gd name="T38" fmla="*/ 103 w 249"/>
                <a:gd name="T39" fmla="*/ 139 h 313"/>
                <a:gd name="T40" fmla="*/ 84 w 249"/>
                <a:gd name="T41" fmla="*/ 152 h 313"/>
                <a:gd name="T42" fmla="*/ 79 w 249"/>
                <a:gd name="T43" fmla="*/ 60 h 313"/>
                <a:gd name="T44" fmla="*/ 106 w 249"/>
                <a:gd name="T45" fmla="*/ 115 h 313"/>
                <a:gd name="T46" fmla="*/ 154 w 249"/>
                <a:gd name="T47" fmla="*/ 55 h 313"/>
                <a:gd name="T48" fmla="*/ 118 w 249"/>
                <a:gd name="T49" fmla="*/ 18 h 313"/>
                <a:gd name="T50" fmla="*/ 79 w 249"/>
                <a:gd name="T51"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13">
                  <a:moveTo>
                    <a:pt x="190" y="257"/>
                  </a:moveTo>
                  <a:cubicBezTo>
                    <a:pt x="156" y="285"/>
                    <a:pt x="118" y="313"/>
                    <a:pt x="79" y="313"/>
                  </a:cubicBezTo>
                  <a:cubicBezTo>
                    <a:pt x="34" y="313"/>
                    <a:pt x="0" y="277"/>
                    <a:pt x="0" y="233"/>
                  </a:cubicBezTo>
                  <a:cubicBezTo>
                    <a:pt x="0" y="181"/>
                    <a:pt x="50" y="150"/>
                    <a:pt x="92" y="124"/>
                  </a:cubicBezTo>
                  <a:cubicBezTo>
                    <a:pt x="78" y="104"/>
                    <a:pt x="60" y="84"/>
                    <a:pt x="60" y="58"/>
                  </a:cubicBezTo>
                  <a:cubicBezTo>
                    <a:pt x="60" y="26"/>
                    <a:pt x="87" y="0"/>
                    <a:pt x="119" y="0"/>
                  </a:cubicBezTo>
                  <a:cubicBezTo>
                    <a:pt x="150" y="0"/>
                    <a:pt x="174" y="25"/>
                    <a:pt x="174" y="56"/>
                  </a:cubicBezTo>
                  <a:cubicBezTo>
                    <a:pt x="174" y="90"/>
                    <a:pt x="146" y="110"/>
                    <a:pt x="117" y="130"/>
                  </a:cubicBezTo>
                  <a:cubicBezTo>
                    <a:pt x="192" y="232"/>
                    <a:pt x="192" y="232"/>
                    <a:pt x="192" y="232"/>
                  </a:cubicBezTo>
                  <a:cubicBezTo>
                    <a:pt x="230" y="190"/>
                    <a:pt x="230" y="190"/>
                    <a:pt x="230" y="190"/>
                  </a:cubicBezTo>
                  <a:cubicBezTo>
                    <a:pt x="245" y="198"/>
                    <a:pt x="245" y="198"/>
                    <a:pt x="245" y="198"/>
                  </a:cubicBezTo>
                  <a:cubicBezTo>
                    <a:pt x="203" y="246"/>
                    <a:pt x="203" y="246"/>
                    <a:pt x="203" y="246"/>
                  </a:cubicBezTo>
                  <a:cubicBezTo>
                    <a:pt x="249" y="307"/>
                    <a:pt x="249" y="307"/>
                    <a:pt x="249" y="307"/>
                  </a:cubicBezTo>
                  <a:cubicBezTo>
                    <a:pt x="228" y="307"/>
                    <a:pt x="228" y="307"/>
                    <a:pt x="228" y="307"/>
                  </a:cubicBezTo>
                  <a:lnTo>
                    <a:pt x="190" y="257"/>
                  </a:lnTo>
                  <a:close/>
                  <a:moveTo>
                    <a:pt x="84" y="152"/>
                  </a:moveTo>
                  <a:cubicBezTo>
                    <a:pt x="55" y="170"/>
                    <a:pt x="19" y="193"/>
                    <a:pt x="19" y="231"/>
                  </a:cubicBezTo>
                  <a:cubicBezTo>
                    <a:pt x="19" y="265"/>
                    <a:pt x="44" y="295"/>
                    <a:pt x="79" y="295"/>
                  </a:cubicBezTo>
                  <a:cubicBezTo>
                    <a:pt x="114" y="295"/>
                    <a:pt x="151" y="265"/>
                    <a:pt x="179" y="242"/>
                  </a:cubicBezTo>
                  <a:cubicBezTo>
                    <a:pt x="103" y="139"/>
                    <a:pt x="103" y="139"/>
                    <a:pt x="103" y="139"/>
                  </a:cubicBezTo>
                  <a:lnTo>
                    <a:pt x="84" y="152"/>
                  </a:lnTo>
                  <a:close/>
                  <a:moveTo>
                    <a:pt x="79" y="60"/>
                  </a:moveTo>
                  <a:cubicBezTo>
                    <a:pt x="79" y="81"/>
                    <a:pt x="95" y="97"/>
                    <a:pt x="106" y="115"/>
                  </a:cubicBezTo>
                  <a:cubicBezTo>
                    <a:pt x="127" y="99"/>
                    <a:pt x="154" y="86"/>
                    <a:pt x="154" y="55"/>
                  </a:cubicBezTo>
                  <a:cubicBezTo>
                    <a:pt x="154" y="35"/>
                    <a:pt x="138" y="18"/>
                    <a:pt x="118" y="18"/>
                  </a:cubicBezTo>
                  <a:cubicBezTo>
                    <a:pt x="96" y="18"/>
                    <a:pt x="79" y="39"/>
                    <a:pt x="79" y="6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8"/>
            <p:cNvSpPr>
              <a:spLocks noEditPoints="1"/>
            </p:cNvSpPr>
            <p:nvPr userDrawn="1"/>
          </p:nvSpPr>
          <p:spPr bwMode="gray">
            <a:xfrm>
              <a:off x="9821863" y="2614613"/>
              <a:ext cx="1825625" cy="1751013"/>
            </a:xfrm>
            <a:custGeom>
              <a:avLst/>
              <a:gdLst>
                <a:gd name="T0" fmla="*/ 380 w 1150"/>
                <a:gd name="T1" fmla="*/ 913 h 1103"/>
                <a:gd name="T2" fmla="*/ 303 w 1150"/>
                <a:gd name="T3" fmla="*/ 1103 h 1103"/>
                <a:gd name="T4" fmla="*/ 0 w 1150"/>
                <a:gd name="T5" fmla="*/ 1103 h 1103"/>
                <a:gd name="T6" fmla="*/ 424 w 1150"/>
                <a:gd name="T7" fmla="*/ 0 h 1103"/>
                <a:gd name="T8" fmla="*/ 734 w 1150"/>
                <a:gd name="T9" fmla="*/ 0 h 1103"/>
                <a:gd name="T10" fmla="*/ 1150 w 1150"/>
                <a:gd name="T11" fmla="*/ 1103 h 1103"/>
                <a:gd name="T12" fmla="*/ 843 w 1150"/>
                <a:gd name="T13" fmla="*/ 1103 h 1103"/>
                <a:gd name="T14" fmla="*/ 774 w 1150"/>
                <a:gd name="T15" fmla="*/ 913 h 1103"/>
                <a:gd name="T16" fmla="*/ 380 w 1150"/>
                <a:gd name="T17" fmla="*/ 913 h 1103"/>
                <a:gd name="T18" fmla="*/ 581 w 1150"/>
                <a:gd name="T19" fmla="*/ 344 h 1103"/>
                <a:gd name="T20" fmla="*/ 577 w 1150"/>
                <a:gd name="T21" fmla="*/ 344 h 1103"/>
                <a:gd name="T22" fmla="*/ 456 w 1150"/>
                <a:gd name="T23" fmla="*/ 694 h 1103"/>
                <a:gd name="T24" fmla="*/ 697 w 1150"/>
                <a:gd name="T25" fmla="*/ 694 h 1103"/>
                <a:gd name="T26" fmla="*/ 581 w 1150"/>
                <a:gd name="T27" fmla="*/ 344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0" h="1103">
                  <a:moveTo>
                    <a:pt x="380" y="913"/>
                  </a:moveTo>
                  <a:lnTo>
                    <a:pt x="303" y="1103"/>
                  </a:lnTo>
                  <a:lnTo>
                    <a:pt x="0" y="1103"/>
                  </a:lnTo>
                  <a:lnTo>
                    <a:pt x="424" y="0"/>
                  </a:lnTo>
                  <a:lnTo>
                    <a:pt x="734" y="0"/>
                  </a:lnTo>
                  <a:lnTo>
                    <a:pt x="1150" y="1103"/>
                  </a:lnTo>
                  <a:lnTo>
                    <a:pt x="843" y="1103"/>
                  </a:lnTo>
                  <a:lnTo>
                    <a:pt x="774" y="913"/>
                  </a:lnTo>
                  <a:lnTo>
                    <a:pt x="380" y="913"/>
                  </a:lnTo>
                  <a:close/>
                  <a:moveTo>
                    <a:pt x="581" y="344"/>
                  </a:moveTo>
                  <a:lnTo>
                    <a:pt x="577" y="344"/>
                  </a:lnTo>
                  <a:lnTo>
                    <a:pt x="456" y="694"/>
                  </a:lnTo>
                  <a:lnTo>
                    <a:pt x="697" y="694"/>
                  </a:lnTo>
                  <a:lnTo>
                    <a:pt x="581" y="3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98185935"/>
      </p:ext>
    </p:extLst>
  </p:cSld>
  <p:clrMapOvr>
    <a:masterClrMapping/>
  </p:clrMapOvr>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p:spTree>
      <p:nvGrpSpPr>
        <p:cNvPr id="1" name=""/>
        <p:cNvGrpSpPr/>
        <p:nvPr/>
      </p:nvGrpSpPr>
      <p:grpSpPr>
        <a:xfrm>
          <a:off x="0" y="0"/>
          <a:ext cx="0" cy="0"/>
          <a:chOff x="0" y="0"/>
          <a:chExt cx="0" cy="0"/>
        </a:xfrm>
      </p:grpSpPr>
      <p:sp>
        <p:nvSpPr>
          <p:cNvPr id="19" name="Rectangle 18"/>
          <p:cNvSpPr/>
          <p:nvPr userDrawn="1"/>
        </p:nvSpPr>
        <p:spPr bwMode="gray">
          <a:xfrm>
            <a:off x="0" y="4313786"/>
            <a:ext cx="12191999"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0" name="Rectangle 2"/>
          <p:cNvSpPr>
            <a:spLocks noGrp="1" noChangeArrowheads="1"/>
          </p:cNvSpPr>
          <p:nvPr>
            <p:ph type="ctrTitle"/>
          </p:nvPr>
        </p:nvSpPr>
        <p:spPr>
          <a:xfrm>
            <a:off x="1779490" y="950400"/>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21" name="Rectangle 3"/>
          <p:cNvSpPr>
            <a:spLocks noGrp="1" noChangeArrowheads="1"/>
          </p:cNvSpPr>
          <p:nvPr>
            <p:ph type="subTitle" idx="1"/>
          </p:nvPr>
        </p:nvSpPr>
        <p:spPr>
          <a:xfrm>
            <a:off x="1779490" y="3310197"/>
            <a:ext cx="4831323"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p>
        </p:txBody>
      </p:sp>
      <p:sp>
        <p:nvSpPr>
          <p:cNvPr id="22" name="Text Placeholder 31"/>
          <p:cNvSpPr>
            <a:spLocks noGrp="1"/>
          </p:cNvSpPr>
          <p:nvPr>
            <p:ph type="body" sz="quarter" idx="10" hasCustomPrompt="1"/>
          </p:nvPr>
        </p:nvSpPr>
        <p:spPr>
          <a:xfrm>
            <a:off x="1779490" y="4588235"/>
            <a:ext cx="4870924"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23" name="Text Placeholder 31"/>
          <p:cNvSpPr>
            <a:spLocks noGrp="1"/>
          </p:cNvSpPr>
          <p:nvPr>
            <p:ph type="body" sz="quarter" idx="11" hasCustomPrompt="1"/>
          </p:nvPr>
        </p:nvSpPr>
        <p:spPr>
          <a:xfrm>
            <a:off x="1779490" y="4840063"/>
            <a:ext cx="4870924" cy="489785"/>
          </a:xfrm>
        </p:spPr>
        <p:txBody>
          <a:bodyPr anchor="t" anchorCtr="0"/>
          <a:lstStyle>
            <a:lvl1pPr>
              <a:lnSpc>
                <a:spcPct val="100000"/>
              </a:lnSpc>
              <a:buNone/>
              <a:defRPr sz="1400">
                <a:solidFill>
                  <a:schemeClr val="tx1"/>
                </a:solidFill>
                <a:latin typeface="+mn-lt"/>
              </a:defRPr>
            </a:lvl1pPr>
          </a:lstStyle>
          <a:p>
            <a:pPr lvl="0"/>
            <a:r>
              <a:rPr lang="en-GB"/>
              <a:t>Click to insert Role in Organisation</a:t>
            </a:r>
          </a:p>
        </p:txBody>
      </p:sp>
      <p:sp>
        <p:nvSpPr>
          <p:cNvPr id="30"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3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6" name="Rectangle 35"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37" name="Picture 36"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645968"/>
            <a:ext cx="1524000" cy="1524000"/>
          </a:xfrm>
          <a:prstGeom prst="rect">
            <a:avLst/>
          </a:prstGeom>
        </p:spPr>
      </p:pic>
      <p:sp>
        <p:nvSpPr>
          <p:cNvPr id="3" name="Picture Placeholder 2"/>
          <p:cNvSpPr>
            <a:spLocks noGrp="1"/>
          </p:cNvSpPr>
          <p:nvPr userDrawn="1">
            <p:ph type="pic" sz="quarter" idx="12"/>
          </p:nvPr>
        </p:nvSpPr>
        <p:spPr>
          <a:xfrm>
            <a:off x="6848418" y="2795384"/>
            <a:ext cx="4830819" cy="3049484"/>
          </a:xfrm>
        </p:spPr>
        <p:txBody>
          <a:bodyPr/>
          <a:lstStyle>
            <a:lvl1pPr>
              <a:defRPr sz="2133"/>
            </a:lvl1pPr>
          </a:lstStyle>
          <a:p>
            <a:r>
              <a:rPr lang="en-GB"/>
              <a:t>Click icon to add picture</a:t>
            </a:r>
          </a:p>
        </p:txBody>
      </p:sp>
      <p:sp>
        <p:nvSpPr>
          <p:cNvPr id="112"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13"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4" name="TextBox 13" descr="CONFIDENTIAL_TAG_0xFFEE">
            <a:extLst>
              <a:ext uri="{FF2B5EF4-FFF2-40B4-BE49-F238E27FC236}">
                <a16:creationId xmlns:a16="http://schemas.microsoft.com/office/drawing/2014/main" id="{BFDCDBA2-F9C8-4E26-B5EE-FC47FEB7D5E0}"/>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60728927"/>
      </p:ext>
    </p:extLst>
  </p:cSld>
  <p:clrMapOvr>
    <a:masterClrMapping/>
  </p:clrMapOvr>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Tree>
    <p:extLst>
      <p:ext uri="{BB962C8B-B14F-4D97-AF65-F5344CB8AC3E}">
        <p14:creationId xmlns:p14="http://schemas.microsoft.com/office/powerpoint/2010/main" val="1675801789"/>
      </p:ext>
    </p:extLst>
  </p:cSld>
  <p:clrMapOvr>
    <a:masterClrMapping/>
  </p:clrMapOvr>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nd Slide (Mandator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0208" y="1257010"/>
            <a:ext cx="4316400" cy="4316400"/>
          </a:xfrm>
          <a:prstGeom prst="rect">
            <a:avLst/>
          </a:prstGeom>
        </p:spPr>
      </p:pic>
    </p:spTree>
    <p:extLst>
      <p:ext uri="{BB962C8B-B14F-4D97-AF65-F5344CB8AC3E}">
        <p14:creationId xmlns:p14="http://schemas.microsoft.com/office/powerpoint/2010/main" val="3561001522"/>
      </p:ext>
    </p:extLst>
  </p:cSld>
  <p:clrMapOvr>
    <a:masterClrMapping/>
  </p:clrMapOvr>
  <p:transition/>
  <p:hf hdr="0"/>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_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732799-C60D-0140-80B9-397C745D1090}"/>
              </a:ext>
            </a:extLst>
          </p:cNvPr>
          <p:cNvSpPr/>
          <p:nvPr userDrawn="1"/>
        </p:nvSpPr>
        <p:spPr>
          <a:xfrm>
            <a:off x="5434066" y="0"/>
            <a:ext cx="2539709" cy="6859880"/>
          </a:xfrm>
          <a:custGeom>
            <a:avLst/>
            <a:gdLst>
              <a:gd name="connsiteX0" fmla="*/ 0 w 844074"/>
              <a:gd name="connsiteY0" fmla="*/ 0 h 6858000"/>
              <a:gd name="connsiteX1" fmla="*/ 844074 w 844074"/>
              <a:gd name="connsiteY1" fmla="*/ 0 h 6858000"/>
              <a:gd name="connsiteX2" fmla="*/ 844074 w 844074"/>
              <a:gd name="connsiteY2" fmla="*/ 6858000 h 6858000"/>
              <a:gd name="connsiteX3" fmla="*/ 0 w 844074"/>
              <a:gd name="connsiteY3" fmla="*/ 6858000 h 6858000"/>
              <a:gd name="connsiteX4" fmla="*/ 0 w 844074"/>
              <a:gd name="connsiteY4" fmla="*/ 0 h 6858000"/>
              <a:gd name="connsiteX0" fmla="*/ 0 w 2539709"/>
              <a:gd name="connsiteY0" fmla="*/ 0 h 6858000"/>
              <a:gd name="connsiteX1" fmla="*/ 844074 w 2539709"/>
              <a:gd name="connsiteY1" fmla="*/ 0 h 6858000"/>
              <a:gd name="connsiteX2" fmla="*/ 2539709 w 2539709"/>
              <a:gd name="connsiteY2" fmla="*/ 6858000 h 6858000"/>
              <a:gd name="connsiteX3" fmla="*/ 0 w 2539709"/>
              <a:gd name="connsiteY3" fmla="*/ 6858000 h 6858000"/>
              <a:gd name="connsiteX4" fmla="*/ 0 w 2539709"/>
              <a:gd name="connsiteY4" fmla="*/ 0 h 6858000"/>
              <a:gd name="connsiteX0" fmla="*/ 0 w 2539709"/>
              <a:gd name="connsiteY0" fmla="*/ 0 h 6893511"/>
              <a:gd name="connsiteX1" fmla="*/ 844074 w 2539709"/>
              <a:gd name="connsiteY1" fmla="*/ 0 h 6893511"/>
              <a:gd name="connsiteX2" fmla="*/ 2539709 w 2539709"/>
              <a:gd name="connsiteY2" fmla="*/ 6858000 h 6893511"/>
              <a:gd name="connsiteX3" fmla="*/ 2272684 w 2539709"/>
              <a:gd name="connsiteY3" fmla="*/ 6893511 h 6893511"/>
              <a:gd name="connsiteX4" fmla="*/ 0 w 2539709"/>
              <a:gd name="connsiteY4" fmla="*/ 0 h 6893511"/>
              <a:gd name="connsiteX0" fmla="*/ 0 w 2539709"/>
              <a:gd name="connsiteY0" fmla="*/ 0 h 6858000"/>
              <a:gd name="connsiteX1" fmla="*/ 844074 w 2539709"/>
              <a:gd name="connsiteY1" fmla="*/ 0 h 6858000"/>
              <a:gd name="connsiteX2" fmla="*/ 2539709 w 2539709"/>
              <a:gd name="connsiteY2" fmla="*/ 6858000 h 6858000"/>
              <a:gd name="connsiteX3" fmla="*/ 2334827 w 2539709"/>
              <a:gd name="connsiteY3" fmla="*/ 6822489 h 6858000"/>
              <a:gd name="connsiteX4" fmla="*/ 0 w 2539709"/>
              <a:gd name="connsiteY4" fmla="*/ 0 h 6858000"/>
              <a:gd name="connsiteX0" fmla="*/ 0 w 2539709"/>
              <a:gd name="connsiteY0" fmla="*/ 0 h 6858000"/>
              <a:gd name="connsiteX1" fmla="*/ 844074 w 2539709"/>
              <a:gd name="connsiteY1" fmla="*/ 0 h 6858000"/>
              <a:gd name="connsiteX2" fmla="*/ 2539709 w 2539709"/>
              <a:gd name="connsiteY2" fmla="*/ 6858000 h 6858000"/>
              <a:gd name="connsiteX3" fmla="*/ 2325950 w 2539709"/>
              <a:gd name="connsiteY3" fmla="*/ 6742590 h 6858000"/>
              <a:gd name="connsiteX4" fmla="*/ 0 w 2539709"/>
              <a:gd name="connsiteY4" fmla="*/ 0 h 6858000"/>
              <a:gd name="connsiteX0" fmla="*/ 0 w 2539709"/>
              <a:gd name="connsiteY0" fmla="*/ 0 h 6858000"/>
              <a:gd name="connsiteX1" fmla="*/ 844074 w 2539709"/>
              <a:gd name="connsiteY1" fmla="*/ 0 h 6858000"/>
              <a:gd name="connsiteX2" fmla="*/ 2539709 w 2539709"/>
              <a:gd name="connsiteY2" fmla="*/ 6858000 h 6858000"/>
              <a:gd name="connsiteX3" fmla="*/ 2308194 w 2539709"/>
              <a:gd name="connsiteY3" fmla="*/ 6378606 h 6858000"/>
              <a:gd name="connsiteX4" fmla="*/ 0 w 2539709"/>
              <a:gd name="connsiteY4" fmla="*/ 0 h 6858000"/>
              <a:gd name="connsiteX0" fmla="*/ 0 w 2539709"/>
              <a:gd name="connsiteY0" fmla="*/ 0 h 6875755"/>
              <a:gd name="connsiteX1" fmla="*/ 844074 w 2539709"/>
              <a:gd name="connsiteY1" fmla="*/ 0 h 6875755"/>
              <a:gd name="connsiteX2" fmla="*/ 2539709 w 2539709"/>
              <a:gd name="connsiteY2" fmla="*/ 6858000 h 6875755"/>
              <a:gd name="connsiteX3" fmla="*/ 2308194 w 2539709"/>
              <a:gd name="connsiteY3" fmla="*/ 6875755 h 6875755"/>
              <a:gd name="connsiteX4" fmla="*/ 0 w 2539709"/>
              <a:gd name="connsiteY4" fmla="*/ 0 h 6875755"/>
              <a:gd name="connsiteX0" fmla="*/ 0 w 2539709"/>
              <a:gd name="connsiteY0" fmla="*/ 0 h 6858000"/>
              <a:gd name="connsiteX1" fmla="*/ 844074 w 2539709"/>
              <a:gd name="connsiteY1" fmla="*/ 0 h 6858000"/>
              <a:gd name="connsiteX2" fmla="*/ 2539709 w 2539709"/>
              <a:gd name="connsiteY2" fmla="*/ 6858000 h 6858000"/>
              <a:gd name="connsiteX3" fmla="*/ 2257394 w 2539709"/>
              <a:gd name="connsiteY3" fmla="*/ 6278855 h 6858000"/>
              <a:gd name="connsiteX4" fmla="*/ 0 w 2539709"/>
              <a:gd name="connsiteY4" fmla="*/ 0 h 6858000"/>
              <a:gd name="connsiteX0" fmla="*/ 0 w 2539709"/>
              <a:gd name="connsiteY0" fmla="*/ 0 h 6858000"/>
              <a:gd name="connsiteX1" fmla="*/ 844074 w 2539709"/>
              <a:gd name="connsiteY1" fmla="*/ 0 h 6858000"/>
              <a:gd name="connsiteX2" fmla="*/ 2539709 w 2539709"/>
              <a:gd name="connsiteY2" fmla="*/ 6858000 h 6858000"/>
              <a:gd name="connsiteX3" fmla="*/ 2292319 w 2539709"/>
              <a:gd name="connsiteY3" fmla="*/ 6853530 h 6858000"/>
              <a:gd name="connsiteX4" fmla="*/ 0 w 2539709"/>
              <a:gd name="connsiteY4" fmla="*/ 0 h 6858000"/>
              <a:gd name="connsiteX0" fmla="*/ 0 w 2539709"/>
              <a:gd name="connsiteY0" fmla="*/ 0 h 6858000"/>
              <a:gd name="connsiteX1" fmla="*/ 844074 w 2539709"/>
              <a:gd name="connsiteY1" fmla="*/ 0 h 6858000"/>
              <a:gd name="connsiteX2" fmla="*/ 2539709 w 2539709"/>
              <a:gd name="connsiteY2" fmla="*/ 6858000 h 6858000"/>
              <a:gd name="connsiteX3" fmla="*/ 2251044 w 2539709"/>
              <a:gd name="connsiteY3" fmla="*/ 6577305 h 6858000"/>
              <a:gd name="connsiteX4" fmla="*/ 0 w 2539709"/>
              <a:gd name="connsiteY4" fmla="*/ 0 h 6858000"/>
              <a:gd name="connsiteX0" fmla="*/ 0 w 2539709"/>
              <a:gd name="connsiteY0" fmla="*/ 0 h 6859880"/>
              <a:gd name="connsiteX1" fmla="*/ 844074 w 2539709"/>
              <a:gd name="connsiteY1" fmla="*/ 0 h 6859880"/>
              <a:gd name="connsiteX2" fmla="*/ 2539709 w 2539709"/>
              <a:gd name="connsiteY2" fmla="*/ 6858000 h 6859880"/>
              <a:gd name="connsiteX3" fmla="*/ 2289144 w 2539709"/>
              <a:gd name="connsiteY3" fmla="*/ 6859880 h 6859880"/>
              <a:gd name="connsiteX4" fmla="*/ 0 w 2539709"/>
              <a:gd name="connsiteY4" fmla="*/ 0 h 6859880"/>
              <a:gd name="connsiteX0" fmla="*/ 0 w 2539709"/>
              <a:gd name="connsiteY0" fmla="*/ 0 h 6860749"/>
              <a:gd name="connsiteX1" fmla="*/ 844074 w 2539709"/>
              <a:gd name="connsiteY1" fmla="*/ 0 h 6860749"/>
              <a:gd name="connsiteX2" fmla="*/ 2539709 w 2539709"/>
              <a:gd name="connsiteY2" fmla="*/ 6858000 h 6860749"/>
              <a:gd name="connsiteX3" fmla="*/ 2289144 w 2539709"/>
              <a:gd name="connsiteY3" fmla="*/ 6859880 h 6860749"/>
              <a:gd name="connsiteX4" fmla="*/ 0 w 2539709"/>
              <a:gd name="connsiteY4" fmla="*/ 0 h 6860749"/>
              <a:gd name="connsiteX0" fmla="*/ 0 w 2539709"/>
              <a:gd name="connsiteY0" fmla="*/ 0 h 6859880"/>
              <a:gd name="connsiteX1" fmla="*/ 844074 w 2539709"/>
              <a:gd name="connsiteY1" fmla="*/ 0 h 6859880"/>
              <a:gd name="connsiteX2" fmla="*/ 2539709 w 2539709"/>
              <a:gd name="connsiteY2" fmla="*/ 6858000 h 6859880"/>
              <a:gd name="connsiteX3" fmla="*/ 2289144 w 2539709"/>
              <a:gd name="connsiteY3" fmla="*/ 6859880 h 6859880"/>
              <a:gd name="connsiteX4" fmla="*/ 0 w 2539709"/>
              <a:gd name="connsiteY4" fmla="*/ 0 h 6859880"/>
              <a:gd name="connsiteX0" fmla="*/ 0 w 2539709"/>
              <a:gd name="connsiteY0" fmla="*/ 0 h 6859880"/>
              <a:gd name="connsiteX1" fmla="*/ 844074 w 2539709"/>
              <a:gd name="connsiteY1" fmla="*/ 0 h 6859880"/>
              <a:gd name="connsiteX2" fmla="*/ 2539709 w 2539709"/>
              <a:gd name="connsiteY2" fmla="*/ 6858000 h 6859880"/>
              <a:gd name="connsiteX3" fmla="*/ 2289144 w 2539709"/>
              <a:gd name="connsiteY3" fmla="*/ 6859880 h 6859880"/>
              <a:gd name="connsiteX4" fmla="*/ 0 w 2539709"/>
              <a:gd name="connsiteY4" fmla="*/ 0 h 6859880"/>
              <a:gd name="connsiteX0" fmla="*/ 0 w 2539709"/>
              <a:gd name="connsiteY0" fmla="*/ 0 h 6859880"/>
              <a:gd name="connsiteX1" fmla="*/ 844074 w 2539709"/>
              <a:gd name="connsiteY1" fmla="*/ 0 h 6859880"/>
              <a:gd name="connsiteX2" fmla="*/ 2539709 w 2539709"/>
              <a:gd name="connsiteY2" fmla="*/ 6858000 h 6859880"/>
              <a:gd name="connsiteX3" fmla="*/ 2289144 w 2539709"/>
              <a:gd name="connsiteY3" fmla="*/ 6859880 h 6859880"/>
              <a:gd name="connsiteX4" fmla="*/ 0 w 2539709"/>
              <a:gd name="connsiteY4" fmla="*/ 0 h 685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709" h="6859880">
                <a:moveTo>
                  <a:pt x="0" y="0"/>
                </a:moveTo>
                <a:lnTo>
                  <a:pt x="844074" y="0"/>
                </a:lnTo>
                <a:lnTo>
                  <a:pt x="2539709" y="6858000"/>
                </a:lnTo>
                <a:cubicBezTo>
                  <a:pt x="2456187" y="6858627"/>
                  <a:pt x="2544116" y="6856078"/>
                  <a:pt x="2289144" y="685988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4" name="Rectangle 2"/>
          <p:cNvSpPr>
            <a:spLocks noGrp="1" noChangeArrowheads="1"/>
          </p:cNvSpPr>
          <p:nvPr>
            <p:ph type="title"/>
          </p:nvPr>
        </p:nvSpPr>
        <p:spPr bwMode="auto">
          <a:xfrm>
            <a:off x="508000" y="712800"/>
            <a:ext cx="11171238" cy="75163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mj-lt"/>
                <a:ea typeface="+mj-ea"/>
                <a:cs typeface="+mj-cs"/>
              </a:defRPr>
            </a:lvl1pPr>
          </a:lstStyle>
          <a:p>
            <a:pPr lvl="0"/>
            <a:r>
              <a:rPr lang="en-GB"/>
              <a:t>Click to edit Master title style</a:t>
            </a:r>
            <a:endParaRPr lang="en-GB" dirty="0"/>
          </a:p>
        </p:txBody>
      </p:sp>
      <p:sp>
        <p:nvSpPr>
          <p:cNvPr id="12" name="Text Placeholder 43"/>
          <p:cNvSpPr>
            <a:spLocks noGrp="1"/>
          </p:cNvSpPr>
          <p:nvPr>
            <p:ph type="body" sz="quarter" idx="11" hasCustomPrompt="1"/>
          </p:nvPr>
        </p:nvSpPr>
        <p:spPr>
          <a:xfrm>
            <a:off x="508000" y="1528762"/>
            <a:ext cx="5468938" cy="4830763"/>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Futura Medium" panose="00000400000000000000" pitchFamily="2" charset="0"/>
                <a:ea typeface="+mn-ea"/>
                <a:cs typeface="Arial" pitchFamily="34" charset="0"/>
              </a:defRPr>
            </a:lvl1pPr>
          </a:lstStyle>
          <a:p>
            <a:pPr>
              <a:defRPr/>
            </a:pPr>
            <a:r>
              <a:rPr lang="en-GB" noProof="1">
                <a:latin typeface="ShellMedium" panose="00000600000000000000" pitchFamily="50" charset="0"/>
              </a:rPr>
              <a:t>June 2020</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Futura Medium" panose="00000400000000000000" pitchFamily="2" charset="0"/>
                <a:cs typeface="Arial" pitchFamily="34" charset="0"/>
              </a:defRPr>
            </a:lvl1pPr>
          </a:lstStyle>
          <a:p>
            <a:fld id="{D32BAE6A-B452-4007-8177-56DD051636F9}" type="slidenum">
              <a:rPr lang="en-GB" noProof="1" smtClean="0">
                <a:latin typeface="ShellMedium" panose="00000600000000000000" pitchFamily="50" charset="0"/>
              </a:rPr>
              <a:pPr/>
              <a:t>‹#›</a:t>
            </a:fld>
            <a:endParaRPr lang="en-GB" noProof="1">
              <a:latin typeface="ShellMedium" panose="00000600000000000000" pitchFamily="50" charset="0"/>
            </a:endParaRPr>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Futura Medium" panose="00000400000000000000" pitchFamily="2" charset="0"/>
                <a:cs typeface="Arial" pitchFamily="34" charset="0"/>
              </a:defRPr>
            </a:lvl1pPr>
          </a:lstStyle>
          <a:p>
            <a:pPr>
              <a:defRPr/>
            </a:pPr>
            <a:r>
              <a:rPr lang="en-GB" noProof="1">
                <a:latin typeface="ShellMedium" panose="00000600000000000000" pitchFamily="50" charset="0"/>
              </a:rPr>
              <a:t> </a:t>
            </a:r>
          </a:p>
        </p:txBody>
      </p:sp>
      <p:sp>
        <p:nvSpPr>
          <p:cNvPr id="5" name="Picture Placeholder 4">
            <a:extLst>
              <a:ext uri="{FF2B5EF4-FFF2-40B4-BE49-F238E27FC236}">
                <a16:creationId xmlns:a16="http://schemas.microsoft.com/office/drawing/2014/main" id="{8590756A-F5C0-F043-BAB9-B29D1F1704EE}"/>
              </a:ext>
            </a:extLst>
          </p:cNvPr>
          <p:cNvSpPr>
            <a:spLocks noGrp="1"/>
          </p:cNvSpPr>
          <p:nvPr>
            <p:ph type="pic" sz="quarter" idx="12"/>
          </p:nvPr>
        </p:nvSpPr>
        <p:spPr bwMode="auto">
          <a:xfrm>
            <a:off x="6277208" y="0"/>
            <a:ext cx="591479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2822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2822" y="10000"/>
                </a:lnTo>
                <a:lnTo>
                  <a:pt x="0" y="0"/>
                </a:lnTo>
                <a:close/>
              </a:path>
            </a:pathLst>
          </a:custGeom>
          <a:noFill/>
          <a:ln w="9525" algn="ctr">
            <a:noFill/>
            <a:miter lim="800000"/>
            <a:headEnd/>
            <a:tailEnd/>
          </a:ln>
        </p:spPr>
        <p:txBody>
          <a:bodyPr/>
          <a:lstStyle/>
          <a:p>
            <a:endParaRPr lang="en-US"/>
          </a:p>
        </p:txBody>
      </p:sp>
    </p:spTree>
    <p:extLst>
      <p:ext uri="{BB962C8B-B14F-4D97-AF65-F5344CB8AC3E}">
        <p14:creationId xmlns:p14="http://schemas.microsoft.com/office/powerpoint/2010/main" val="3479561613"/>
      </p:ext>
    </p:extLst>
  </p:cSld>
  <p:clrMapOvr>
    <a:masterClrMapping/>
  </p:clrMapOvr>
  <p:transition/>
  <p:hf hdr="0" ftr="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B7CD-3A7A-4985-AD23-734D60EA7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ACB8DB-0132-4523-B21F-C9339F22B4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38F322-0411-4DA5-969B-80DC837C4986}"/>
              </a:ext>
            </a:extLst>
          </p:cNvPr>
          <p:cNvSpPr>
            <a:spLocks noGrp="1"/>
          </p:cNvSpPr>
          <p:nvPr>
            <p:ph type="dt" sz="half" idx="10"/>
          </p:nvPr>
        </p:nvSpPr>
        <p:spPr/>
        <p:txBody>
          <a:bodyPr/>
          <a:lstStyle/>
          <a:p>
            <a:fld id="{53AE2D45-FB3F-4A2E-A073-63B64C927BB4}" type="datetimeFigureOut">
              <a:rPr lang="en-GB" smtClean="0"/>
              <a:t>12/03/2023</a:t>
            </a:fld>
            <a:endParaRPr lang="en-GB"/>
          </a:p>
        </p:txBody>
      </p:sp>
      <p:sp>
        <p:nvSpPr>
          <p:cNvPr id="5" name="Footer Placeholder 4">
            <a:extLst>
              <a:ext uri="{FF2B5EF4-FFF2-40B4-BE49-F238E27FC236}">
                <a16:creationId xmlns:a16="http://schemas.microsoft.com/office/drawing/2014/main" id="{10AFEE77-C878-42F3-ADDA-D689FCF25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F5F5E4-84A2-4629-92F9-56BD48EFB90D}"/>
              </a:ext>
            </a:extLst>
          </p:cNvPr>
          <p:cNvSpPr>
            <a:spLocks noGrp="1"/>
          </p:cNvSpPr>
          <p:nvPr>
            <p:ph type="sldNum" sz="quarter" idx="12"/>
          </p:nvPr>
        </p:nvSpPr>
        <p:spPr/>
        <p:txBody>
          <a:bodyPr/>
          <a:lstStyle/>
          <a:p>
            <a:fld id="{F8E36CC5-0BE0-4CA0-BEAA-5849978C3C24}" type="slidenum">
              <a:rPr lang="en-GB" smtClean="0"/>
              <a:t>‹#›</a:t>
            </a:fld>
            <a:endParaRPr lang="en-GB"/>
          </a:p>
        </p:txBody>
      </p:sp>
    </p:spTree>
    <p:extLst>
      <p:ext uri="{BB962C8B-B14F-4D97-AF65-F5344CB8AC3E}">
        <p14:creationId xmlns:p14="http://schemas.microsoft.com/office/powerpoint/2010/main" val="956938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787747E-5981-D943-A74E-D4C7D9049F4A}"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3114056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87747E-5981-D943-A74E-D4C7D9049F4A}"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2097806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GB"/>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787747E-5981-D943-A74E-D4C7D9049F4A}"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7703414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787747E-5981-D943-A74E-D4C7D9049F4A}"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13539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4"/>
            <a:ext cx="5157787"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4"/>
            <a:ext cx="5183188"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6"/>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7747E-5981-D943-A74E-D4C7D9049F4A}" type="datetimeFigureOut">
              <a:rPr lang="en-US" smtClean="0"/>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3939907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787747E-5981-D943-A74E-D4C7D9049F4A}" type="datetimeFigureOut">
              <a:rPr lang="en-US" smtClean="0"/>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189850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p:spTree>
      <p:nvGrpSpPr>
        <p:cNvPr id="1" name=""/>
        <p:cNvGrpSpPr/>
        <p:nvPr/>
      </p:nvGrpSpPr>
      <p:grpSpPr>
        <a:xfrm>
          <a:off x="0" y="0"/>
          <a:ext cx="0" cy="0"/>
          <a:chOff x="0" y="0"/>
          <a:chExt cx="0" cy="0"/>
        </a:xfrm>
      </p:grpSpPr>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p>
        </p:txBody>
      </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696"/>
            <a:ext cx="5179738" cy="834301"/>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5" name="TextBox 14" descr="CONFIDENTIAL_TAG_0xFFEE">
            <a:extLst>
              <a:ext uri="{FF2B5EF4-FFF2-40B4-BE49-F238E27FC236}">
                <a16:creationId xmlns:a16="http://schemas.microsoft.com/office/drawing/2014/main" id="{2BDB1FE4-F82E-468D-8CAC-83086D69441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868987567"/>
      </p:ext>
    </p:extLst>
  </p:cSld>
  <p:clrMapOvr>
    <a:masterClrMapping/>
  </p:clrMapOvr>
  <p:transition/>
  <p:hf hdr="0"/>
  <p:extLst>
    <p:ext uri="{DCECCB84-F9BA-43D5-87BE-67443E8EF086}">
      <p15:sldGuideLst xmlns:p15="http://schemas.microsoft.com/office/powerpoint/2012/main">
        <p15:guide id="1" orient="horz" pos="3058">
          <p15:clr>
            <a:srgbClr val="FBAE40"/>
          </p15:clr>
        </p15:guide>
        <p15:guide id="2" orient="horz" pos="2235">
          <p15:clr>
            <a:srgbClr val="FBAE40"/>
          </p15:clr>
        </p15:guide>
        <p15:guide id="3" orient="horz" pos="2562">
          <p15:clr>
            <a:srgbClr val="FBAE40"/>
          </p15:clr>
        </p15:guide>
        <p15:guide id="4" orient="horz" pos="299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87747E-5981-D943-A74E-D4C7D9049F4A}" type="datetimeFigureOut">
              <a:rPr lang="en-US" smtClean="0"/>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3971499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87747E-5981-D943-A74E-D4C7D9049F4A}"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34476140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787747E-5981-D943-A74E-D4C7D9049F4A}"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4202599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87747E-5981-D943-A74E-D4C7D9049F4A}"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21385652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787747E-5981-D943-A74E-D4C7D9049F4A}"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42CC2E-E50C-F549-B54E-6D4C4A6D6A80}" type="slidenum">
              <a:rPr lang="en-US" smtClean="0"/>
              <a:t>‹#›</a:t>
            </a:fld>
            <a:endParaRPr lang="en-US"/>
          </a:p>
        </p:txBody>
      </p:sp>
    </p:spTree>
    <p:extLst>
      <p:ext uri="{BB962C8B-B14F-4D97-AF65-F5344CB8AC3E}">
        <p14:creationId xmlns:p14="http://schemas.microsoft.com/office/powerpoint/2010/main" val="1112705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bwMode="auto">
          <a:xfrm>
            <a:off x="0" y="0"/>
            <a:ext cx="12194723" cy="6857999"/>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753155" y="3560901"/>
                </a:moveTo>
                <a:lnTo>
                  <a:pt x="763913" y="6359075"/>
                </a:lnTo>
                <a:lnTo>
                  <a:pt x="7622163" y="6355342"/>
                </a:lnTo>
                <a:cubicBezTo>
                  <a:pt x="7618577" y="5510947"/>
                  <a:pt x="7626189" y="4405296"/>
                  <a:pt x="7622603" y="3560901"/>
                </a:cubicBezTo>
                <a:lnTo>
                  <a:pt x="753155" y="3560901"/>
                </a:lnTo>
                <a:close/>
              </a:path>
            </a:pathLst>
          </a:custGeom>
          <a:noFill/>
          <a:ln w="9525" algn="ctr">
            <a:noFill/>
            <a:miter lim="800000"/>
            <a:headEnd/>
            <a:tailEnd/>
          </a:ln>
        </p:spPr>
        <p:txBody>
          <a:bodyPr/>
          <a:lstStyle>
            <a:lvl1pPr>
              <a:defRPr sz="2133"/>
            </a:lvl1pPr>
          </a:lstStyle>
          <a:p>
            <a:r>
              <a:rPr lang="en-GB"/>
              <a:t>Click icon to add picture</a:t>
            </a:r>
          </a:p>
        </p:txBody>
      </p:sp>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200"/>
            <a:ext cx="5179738" cy="835200"/>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15" name="TextBox 14" descr="CONFIDENTIAL_TAG_0xFFEE">
            <a:extLst>
              <a:ext uri="{FF2B5EF4-FFF2-40B4-BE49-F238E27FC236}">
                <a16:creationId xmlns:a16="http://schemas.microsoft.com/office/drawing/2014/main" id="{AAD6B071-895C-4E16-A006-0FF7A66C62DD}"/>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1159745764"/>
      </p:ext>
    </p:extLst>
  </p:cSld>
  <p:clrMapOvr>
    <a:masterClrMapping/>
  </p:clrMapOvr>
  <p:transition/>
  <p:hf hdr="0"/>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p>
        </p:txBody>
      </p:sp>
      <p:sp>
        <p:nvSpPr>
          <p:cNvPr id="10" name="Content Placeholder 9"/>
          <p:cNvSpPr>
            <a:spLocks noGrp="1"/>
          </p:cNvSpPr>
          <p:nvPr>
            <p:ph sz="quarter" idx="11"/>
          </p:nvPr>
        </p:nvSpPr>
        <p:spPr>
          <a:xfrm>
            <a:off x="508000" y="1528763"/>
            <a:ext cx="111712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Tree>
    <p:extLst>
      <p:ext uri="{BB962C8B-B14F-4D97-AF65-F5344CB8AC3E}">
        <p14:creationId xmlns:p14="http://schemas.microsoft.com/office/powerpoint/2010/main" val="2231542680"/>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Full Screen Image">
    <p:spTree>
      <p:nvGrpSpPr>
        <p:cNvPr id="1" name=""/>
        <p:cNvGrpSpPr/>
        <p:nvPr/>
      </p:nvGrpSpPr>
      <p:grpSpPr>
        <a:xfrm>
          <a:off x="0" y="0"/>
          <a:ext cx="0" cy="0"/>
          <a:chOff x="0" y="0"/>
          <a:chExt cx="0" cy="0"/>
        </a:xfrm>
      </p:grpSpPr>
      <p:sp>
        <p:nvSpPr>
          <p:cNvPr id="11" name="Picture Placeholder 2"/>
          <p:cNvSpPr>
            <a:spLocks noGrp="1"/>
          </p:cNvSpPr>
          <p:nvPr>
            <p:ph type="pic" sz="quarter" idx="12"/>
          </p:nvPr>
        </p:nvSpPr>
        <p:spPr bwMode="auto">
          <a:xfrm>
            <a:off x="-2381" y="0"/>
            <a:ext cx="12194382" cy="6858000"/>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482698 w 12194723"/>
              <a:gd name="connsiteY5" fmla="*/ 48285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482698 w 12194723"/>
              <a:gd name="connsiteY9" fmla="*/ 48285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3833 w 12194723"/>
              <a:gd name="connsiteY8" fmla="*/ 5061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96313 w 12194723"/>
              <a:gd name="connsiteY8" fmla="*/ 486123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6332 w 12194723"/>
              <a:gd name="connsiteY8" fmla="*/ 381191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6445 w 12194723"/>
              <a:gd name="connsiteY8" fmla="*/ 558575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61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5396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4 w 12194723"/>
              <a:gd name="connsiteY8" fmla="*/ 5036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508891" y="511425"/>
                </a:moveTo>
                <a:cubicBezTo>
                  <a:pt x="509626" y="566329"/>
                  <a:pt x="510362" y="528366"/>
                  <a:pt x="511097" y="583270"/>
                </a:cubicBezTo>
                <a:lnTo>
                  <a:pt x="1774181" y="585272"/>
                </a:lnTo>
                <a:cubicBezTo>
                  <a:pt x="1771177" y="584735"/>
                  <a:pt x="1784691" y="508891"/>
                  <a:pt x="1769076" y="508490"/>
                </a:cubicBezTo>
                <a:cubicBezTo>
                  <a:pt x="1753461" y="508089"/>
                  <a:pt x="928953" y="510447"/>
                  <a:pt x="508891" y="511425"/>
                </a:cubicBezTo>
                <a:close/>
              </a:path>
            </a:pathLst>
          </a:custGeom>
          <a:noFill/>
          <a:ln w="3175" algn="ctr">
            <a:noFill/>
            <a:miter lim="800000"/>
            <a:headEnd/>
            <a:tailEnd/>
          </a:ln>
        </p:spPr>
        <p:txBody>
          <a:bodyPr/>
          <a:lstStyle>
            <a:lvl1pPr>
              <a:defRPr sz="2133"/>
            </a:lvl1pPr>
          </a:lstStyle>
          <a:p>
            <a:r>
              <a:rPr lang="en-GB"/>
              <a:t>Click icon to add picture</a:t>
            </a:r>
          </a:p>
        </p:txBody>
      </p:sp>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p>
        </p:txBody>
      </p:sp>
      <p:sp>
        <p:nvSpPr>
          <p:cNvPr id="10" name="Content Placeholder 9"/>
          <p:cNvSpPr>
            <a:spLocks noGrp="1"/>
          </p:cNvSpPr>
          <p:nvPr>
            <p:ph sz="quarter" idx="11"/>
          </p:nvPr>
        </p:nvSpPr>
        <p:spPr>
          <a:xfrm>
            <a:off x="508000" y="1528763"/>
            <a:ext cx="54689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9" name="TextBox 8" descr="CONFIDENTIAL_TAG_0xFFEE">
            <a:extLst>
              <a:ext uri="{FF2B5EF4-FFF2-40B4-BE49-F238E27FC236}">
                <a16:creationId xmlns:a16="http://schemas.microsoft.com/office/drawing/2014/main" id="{AAB9BF9C-52B7-488E-AF41-C855756E5235}"/>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425825138"/>
      </p:ext>
    </p:extLst>
  </p:cSld>
  <p:clrMapOvr>
    <a:masterClrMapping/>
  </p:clrMapOvr>
  <p:transition/>
  <p:hf hdr="0"/>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4"/>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b="0" kern="1200" cap="none" baseline="0" noProof="0" dirty="0" smtClean="0">
                <a:solidFill>
                  <a:schemeClr val="tx1"/>
                </a:solidFill>
                <a:latin typeface="ShellBold" panose="00000800000000000000" pitchFamily="50" charset="0"/>
                <a:ea typeface="+mj-ea"/>
                <a:cs typeface="+mj-cs"/>
              </a:defRPr>
            </a:lvl1pPr>
          </a:lstStyle>
          <a:p>
            <a:pPr lvl="0"/>
            <a:r>
              <a:rPr lang="en-GB" noProof="0"/>
              <a:t>Click to edit Master title style</a:t>
            </a:r>
          </a:p>
        </p:txBody>
      </p:sp>
      <p:sp>
        <p:nvSpPr>
          <p:cNvPr id="11" name="Content Placeholder 9"/>
          <p:cNvSpPr>
            <a:spLocks noGrp="1"/>
          </p:cNvSpPr>
          <p:nvPr>
            <p:ph sz="quarter" idx="11"/>
          </p:nvPr>
        </p:nvSpPr>
        <p:spPr>
          <a:xfrm>
            <a:off x="508000" y="1528763"/>
            <a:ext cx="11171238" cy="4830762"/>
          </a:xfrm>
        </p:spPr>
        <p:txBody>
          <a:bodyPr/>
          <a:lstStyle>
            <a:lvl1pPr marL="0" indent="0" defTabSz="357708">
              <a:lnSpc>
                <a:spcPct val="140000"/>
              </a:lnSpc>
              <a:spcBef>
                <a:spcPts val="0"/>
              </a:spcBef>
              <a:defRPr sz="1400"/>
            </a:lvl1pPr>
            <a:lvl2pPr marL="176400" indent="-176400" defTabSz="357708">
              <a:lnSpc>
                <a:spcPct val="140000"/>
              </a:lnSpc>
              <a:spcBef>
                <a:spcPts val="0"/>
              </a:spcBef>
              <a:defRPr sz="1400"/>
            </a:lvl2pPr>
            <a:lvl3pPr marL="354200" indent="-177800" defTabSz="357708">
              <a:lnSpc>
                <a:spcPct val="140000"/>
              </a:lnSpc>
              <a:spcBef>
                <a:spcPts val="0"/>
              </a:spcBef>
              <a:buClr>
                <a:schemeClr val="tx1"/>
              </a:buClr>
              <a:buSzPct val="75000"/>
              <a:buFont typeface="Wingdings" pitchFamily="2" charset="2"/>
              <a:buChar char=""/>
              <a:defRPr sz="1400"/>
            </a:lvl3pPr>
            <a:lvl4pPr marL="532000" indent="-177800" defTabSz="357708">
              <a:lnSpc>
                <a:spcPct val="140000"/>
              </a:lnSpc>
              <a:spcBef>
                <a:spcPts val="0"/>
              </a:spcBef>
              <a:buClr>
                <a:schemeClr val="tx1"/>
              </a:buClr>
              <a:buSzPct val="75000"/>
              <a:buFont typeface="Wingdings" pitchFamily="2" charset="2"/>
              <a:buChar char=""/>
              <a:defRPr sz="1400"/>
            </a:lvl4pPr>
            <a:lvl5pPr marL="684400" indent="-152400" defTabSz="357708">
              <a:lnSpc>
                <a:spcPct val="140000"/>
              </a:lnSpc>
              <a:spcBef>
                <a:spcPts val="0"/>
              </a:spcBef>
              <a:buClr>
                <a:schemeClr val="tx1"/>
              </a:buClr>
              <a:buSzPct val="75000"/>
              <a:buFont typeface="Wingdings" pitchFamily="2" charset="2"/>
              <a:buChar char=""/>
              <a:tabLst/>
              <a:defRPr sz="1200"/>
            </a:lvl5pPr>
            <a:lvl6pPr marL="824100" indent="-139700" defTabSz="357708">
              <a:lnSpc>
                <a:spcPct val="140000"/>
              </a:lnSpc>
              <a:buClr>
                <a:schemeClr val="tx1"/>
              </a:buClr>
              <a:buSzPct val="75000"/>
              <a:buFont typeface="Wingdings" pitchFamily="2" charset="2"/>
              <a:buChar char=""/>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7" name="TextBox 6" descr="CONFIDENTIAL_TAG_0xFFEE">
            <a:extLst>
              <a:ext uri="{FF2B5EF4-FFF2-40B4-BE49-F238E27FC236}">
                <a16:creationId xmlns:a16="http://schemas.microsoft.com/office/drawing/2014/main" id="{AA31384E-4D7C-40DA-9FF3-CABF7AF3EFE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3007809939"/>
      </p:ext>
    </p:extLst>
  </p:cSld>
  <p:clrMapOvr>
    <a:masterClrMapping/>
  </p:clrMapOvr>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163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ShellBold" panose="00000800000000000000" pitchFamily="50" charset="0"/>
                <a:ea typeface="+mj-ea"/>
                <a:cs typeface="+mj-cs"/>
              </a:defRPr>
            </a:lvl1pPr>
          </a:lstStyle>
          <a:p>
            <a:pPr lvl="0"/>
            <a:r>
              <a:rPr lang="en-GB"/>
              <a:t>Click to edit Master title style</a:t>
            </a:r>
          </a:p>
        </p:txBody>
      </p:sp>
      <p:sp>
        <p:nvSpPr>
          <p:cNvPr id="10" name="Content Placeholder 14"/>
          <p:cNvSpPr>
            <a:spLocks noGrp="1"/>
          </p:cNvSpPr>
          <p:nvPr>
            <p:ph sz="quarter" idx="13"/>
          </p:nvPr>
        </p:nvSpPr>
        <p:spPr>
          <a:xfrm>
            <a:off x="6215064" y="1528764"/>
            <a:ext cx="5464174" cy="4830761"/>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Bef>
                <a:spcPts val="0"/>
              </a:spcBef>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n"/>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43"/>
          <p:cNvSpPr>
            <a:spLocks noGrp="1"/>
          </p:cNvSpPr>
          <p:nvPr>
            <p:ph type="body" sz="quarter" idx="11"/>
          </p:nvPr>
        </p:nvSpPr>
        <p:spPr>
          <a:xfrm>
            <a:off x="508000" y="1528762"/>
            <a:ext cx="5468938" cy="4830763"/>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Stratos</a:t>
            </a:r>
          </a:p>
        </p:txBody>
      </p:sp>
      <p:sp>
        <p:nvSpPr>
          <p:cNvPr id="8" name="TextBox 7" descr="CONFIDENTIAL_TAG_0xFFEE">
            <a:extLst>
              <a:ext uri="{FF2B5EF4-FFF2-40B4-BE49-F238E27FC236}">
                <a16:creationId xmlns:a16="http://schemas.microsoft.com/office/drawing/2014/main" id="{106C0C9B-0FC7-4E87-8912-F0624BC578AB}"/>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p>
        </p:txBody>
      </p:sp>
    </p:spTree>
    <p:extLst>
      <p:ext uri="{BB962C8B-B14F-4D97-AF65-F5344CB8AC3E}">
        <p14:creationId xmlns:p14="http://schemas.microsoft.com/office/powerpoint/2010/main" val="989395247"/>
      </p:ext>
    </p:extLst>
  </p:cSld>
  <p:clrMapOvr>
    <a:masterClrMapping/>
  </p:clrMapOvr>
  <p:transition/>
  <p:hf hdr="0"/>
  <p:extLst>
    <p:ext uri="{DCECCB84-F9BA-43D5-87BE-67443E8EF086}">
      <p15:sldGuideLst xmlns:p15="http://schemas.microsoft.com/office/powerpoint/2012/main">
        <p15:guide id="1" pos="3840">
          <p15:clr>
            <a:srgbClr val="FBAE40"/>
          </p15:clr>
        </p15:guide>
        <p15:guide id="2" pos="3765">
          <p15:clr>
            <a:srgbClr val="FBAE40"/>
          </p15:clr>
        </p15:guide>
        <p15:guide id="3" pos="391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3"/>
          <p:cNvSpPr>
            <a:spLocks noGrp="1" noChangeArrowheads="1"/>
          </p:cNvSpPr>
          <p:nvPr>
            <p:ph type="body" idx="1"/>
          </p:nvPr>
        </p:nvSpPr>
        <p:spPr bwMode="auto">
          <a:xfrm>
            <a:off x="508000" y="1528763"/>
            <a:ext cx="11171238" cy="483071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2"/>
          <p:cNvSpPr>
            <a:spLocks noGrp="1" noChangeArrowheads="1"/>
          </p:cNvSpPr>
          <p:nvPr>
            <p:ph type="title"/>
          </p:nvPr>
        </p:nvSpPr>
        <p:spPr bwMode="auto">
          <a:xfrm>
            <a:off x="508000" y="712800"/>
            <a:ext cx="11171238" cy="75401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GB"/>
              <a:t>Click to edit Master title style</a:t>
            </a:r>
          </a:p>
        </p:txBody>
      </p:sp>
      <p:sp>
        <p:nvSpPr>
          <p:cNvPr id="4" name="Rectangle 3" descr="&lt;Shell Yellow Bar&gt;" title="&lt;Shell Yellow Bar&gt;"/>
          <p:cNvSpPr/>
          <p:nvPr userDrawn="1"/>
        </p:nvSpPr>
        <p:spPr bwMode="gray">
          <a:xfrm>
            <a:off x="508010" y="508000"/>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sp>
        <p:nvSpPr>
          <p:cNvPr id="8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lgn="ctr">
              <a:defRPr sz="850">
                <a:solidFill>
                  <a:schemeClr val="tx1"/>
                </a:solidFill>
                <a:latin typeface="+mn-lt"/>
                <a:cs typeface="Arial" pitchFamily="34" charset="0"/>
              </a:defRPr>
            </a:lvl1pPr>
          </a:lstStyle>
          <a:p>
            <a:pPr>
              <a:defRPr/>
            </a:pPr>
            <a:r>
              <a:rPr lang="en-GB" noProof="1"/>
              <a:t>Stratos</a:t>
            </a:r>
          </a:p>
        </p:txBody>
      </p:sp>
      <p:sp>
        <p:nvSpPr>
          <p:cNvPr id="83"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March 2020</a:t>
            </a:r>
          </a:p>
        </p:txBody>
      </p:sp>
      <p:sp>
        <p:nvSpPr>
          <p:cNvPr id="8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Tree>
    <p:extLst>
      <p:ext uri="{BB962C8B-B14F-4D97-AF65-F5344CB8AC3E}">
        <p14:creationId xmlns:p14="http://schemas.microsoft.com/office/powerpoint/2010/main" val="1502595083"/>
      </p:ext>
    </p:extLst>
  </p:cSld>
  <p:clrMap bg1="lt1" tx1="dk1" bg2="lt2" tx2="dk2" accent1="accent1" accent2="accent2" accent3="accent3" accent4="accent4" accent5="accent5" accent6="accent6" hlink="hlink" folHlink="folHlink"/>
  <p:sldLayoutIdLst>
    <p:sldLayoutId id="2147483680" r:id="rId1"/>
    <p:sldLayoutId id="2147483661" r:id="rId2"/>
    <p:sldLayoutId id="2147483662"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93" r:id="rId28"/>
    <p:sldLayoutId id="2147483675" r:id="rId29"/>
    <p:sldLayoutId id="2147483676" r:id="rId30"/>
    <p:sldLayoutId id="2147483677" r:id="rId31"/>
    <p:sldLayoutId id="2147483678" r:id="rId32"/>
    <p:sldLayoutId id="2147483679" r:id="rId33"/>
  </p:sldLayoutIdLst>
  <p:transition>
    <p:fade/>
  </p:transition>
  <p:hf hdr="0"/>
  <p:txStyles>
    <p:titleStyle>
      <a:lvl1pPr algn="l" defTabSz="1219170" rtl="0" eaLnBrk="1" latinLnBrk="0" hangingPunct="1">
        <a:lnSpc>
          <a:spcPct val="100000"/>
        </a:lnSpc>
        <a:spcBef>
          <a:spcPct val="0"/>
        </a:spcBef>
        <a:buNone/>
        <a:defRPr sz="2400" b="0" kern="1200" cap="none" baseline="0">
          <a:solidFill>
            <a:schemeClr val="tx1"/>
          </a:solidFill>
          <a:latin typeface="ShellBold" panose="00000800000000000000" pitchFamily="50" charset="0"/>
          <a:ea typeface="+mj-ea"/>
          <a:cs typeface="+mj-cs"/>
        </a:defRPr>
      </a:lvl1pPr>
    </p:titleStyle>
    <p:body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20">
          <p15:clr>
            <a:srgbClr val="F26B43"/>
          </p15:clr>
        </p15:guide>
        <p15:guide id="3" pos="7357">
          <p15:clr>
            <a:srgbClr val="F26B43"/>
          </p15:clr>
        </p15:guide>
        <p15:guide id="4" orient="horz" pos="444">
          <p15:clr>
            <a:srgbClr val="F26B43"/>
          </p15:clr>
        </p15:guide>
        <p15:guide id="5" orient="horz" pos="963">
          <p15:clr>
            <a:srgbClr val="F26B43"/>
          </p15:clr>
        </p15:guide>
        <p15:guide id="6" orient="horz" pos="928">
          <p15:clr>
            <a:srgbClr val="F26B43"/>
          </p15:clr>
        </p15:guide>
        <p15:guide id="7" orient="horz" pos="4071">
          <p15:clr>
            <a:srgbClr val="F26B43"/>
          </p15:clr>
        </p15:guide>
        <p15:guide id="8" orient="horz" pos="4006">
          <p15:clr>
            <a:srgbClr val="F26B43"/>
          </p15:clr>
        </p15:guide>
        <p15:guide id="9" pos="3765">
          <p15:clr>
            <a:srgbClr val="F26B43"/>
          </p15:clr>
        </p15:guide>
        <p15:guide id="10" pos="3915">
          <p15:clr>
            <a:srgbClr val="F26B43"/>
          </p15:clr>
        </p15:guide>
        <p15:guide id="11" orient="horz" pos="320">
          <p15:clr>
            <a:srgbClr val="F26B43"/>
          </p15:clr>
        </p15:guide>
        <p15:guide id="12" orient="horz" pos="368">
          <p15:clr>
            <a:srgbClr val="F26B43"/>
          </p15:clr>
        </p15:guide>
        <p15:guide id="13" pos="1121">
          <p15:clr>
            <a:srgbClr val="F26B43"/>
          </p15:clr>
        </p15:guide>
        <p15:guide id="14" orient="horz" pos="42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574463"/>
            <a:ext cx="10515600" cy="861474"/>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2618950"/>
            <a:ext cx="10515600" cy="282790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7747E-5981-D943-A74E-D4C7D9049F4A}" type="datetimeFigureOut">
              <a:rPr lang="en-US" smtClean="0"/>
              <a:t>3/12/2023</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42CC2E-E50C-F549-B54E-6D4C4A6D6A80}" type="slidenum">
              <a:rPr lang="en-US" smtClean="0"/>
              <a:t>‹#›</a:t>
            </a:fld>
            <a:endParaRPr lang="en-US" dirty="0"/>
          </a:p>
        </p:txBody>
      </p:sp>
      <p:pic>
        <p:nvPicPr>
          <p:cNvPr id="10" name="Picture 9">
            <a:extLst>
              <a:ext uri="{FF2B5EF4-FFF2-40B4-BE49-F238E27FC236}">
                <a16:creationId xmlns:a16="http://schemas.microsoft.com/office/drawing/2014/main" id="{B19AD6C4-6A7C-1948-A162-27B0B18E9444}"/>
              </a:ext>
            </a:extLst>
          </p:cNvPr>
          <p:cNvPicPr>
            <a:picLocks noChangeAspect="1"/>
          </p:cNvPicPr>
          <p:nvPr userDrawn="1"/>
        </p:nvPicPr>
        <p:blipFill>
          <a:blip r:embed="rId13"/>
          <a:stretch>
            <a:fillRect/>
          </a:stretch>
        </p:blipFill>
        <p:spPr>
          <a:xfrm>
            <a:off x="373138" y="6005001"/>
            <a:ext cx="4001105" cy="675407"/>
          </a:xfrm>
          <a:prstGeom prst="rect">
            <a:avLst/>
          </a:prstGeom>
        </p:spPr>
      </p:pic>
      <p:pic>
        <p:nvPicPr>
          <p:cNvPr id="11" name="Picture 10">
            <a:extLst>
              <a:ext uri="{FF2B5EF4-FFF2-40B4-BE49-F238E27FC236}">
                <a16:creationId xmlns:a16="http://schemas.microsoft.com/office/drawing/2014/main" id="{79E23563-ADC2-4C4D-BE64-088247B981D6}"/>
              </a:ext>
            </a:extLst>
          </p:cNvPr>
          <p:cNvPicPr>
            <a:picLocks noChangeAspect="1"/>
          </p:cNvPicPr>
          <p:nvPr userDrawn="1"/>
        </p:nvPicPr>
        <p:blipFill>
          <a:blip r:embed="rId14"/>
          <a:stretch>
            <a:fillRect/>
          </a:stretch>
        </p:blipFill>
        <p:spPr>
          <a:xfrm>
            <a:off x="11077403" y="365070"/>
            <a:ext cx="338667" cy="338614"/>
          </a:xfrm>
          <a:prstGeom prst="rect">
            <a:avLst/>
          </a:prstGeom>
        </p:spPr>
      </p:pic>
      <p:pic>
        <p:nvPicPr>
          <p:cNvPr id="12" name="Picture 11">
            <a:extLst>
              <a:ext uri="{FF2B5EF4-FFF2-40B4-BE49-F238E27FC236}">
                <a16:creationId xmlns:a16="http://schemas.microsoft.com/office/drawing/2014/main" id="{C49D5837-8E9C-3942-B0E2-5FC8D9BE4663}"/>
              </a:ext>
            </a:extLst>
          </p:cNvPr>
          <p:cNvPicPr>
            <a:picLocks noChangeAspect="1"/>
          </p:cNvPicPr>
          <p:nvPr userDrawn="1"/>
        </p:nvPicPr>
        <p:blipFill>
          <a:blip r:embed="rId15"/>
          <a:stretch>
            <a:fillRect/>
          </a:stretch>
        </p:blipFill>
        <p:spPr>
          <a:xfrm>
            <a:off x="11516703" y="365070"/>
            <a:ext cx="338667" cy="338614"/>
          </a:xfrm>
          <a:prstGeom prst="rect">
            <a:avLst/>
          </a:prstGeom>
        </p:spPr>
      </p:pic>
      <p:sp>
        <p:nvSpPr>
          <p:cNvPr id="13" name="TextBox 12">
            <a:extLst>
              <a:ext uri="{FF2B5EF4-FFF2-40B4-BE49-F238E27FC236}">
                <a16:creationId xmlns:a16="http://schemas.microsoft.com/office/drawing/2014/main" id="{9B5AF398-5BA4-5F45-AC47-44FF30FC7F5F}"/>
              </a:ext>
            </a:extLst>
          </p:cNvPr>
          <p:cNvSpPr txBox="1"/>
          <p:nvPr userDrawn="1"/>
        </p:nvSpPr>
        <p:spPr>
          <a:xfrm>
            <a:off x="8391114" y="411363"/>
            <a:ext cx="2608805" cy="461665"/>
          </a:xfrm>
          <a:prstGeom prst="rect">
            <a:avLst/>
          </a:prstGeom>
          <a:noFill/>
        </p:spPr>
        <p:txBody>
          <a:bodyPr wrap="square" rtlCol="0">
            <a:spAutoFit/>
          </a:bodyPr>
          <a:lstStyle/>
          <a:p>
            <a:pPr algn="r"/>
            <a:r>
              <a:rPr lang="en-GB"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rPr>
              <a:t>Find us on social media @</a:t>
            </a:r>
            <a:r>
              <a:rPr lang="en-GB" sz="1200" b="1" i="0" u="none" strike="noStrike" cap="none" dirty="0" err="1">
                <a:solidFill>
                  <a:srgbClr val="000000"/>
                </a:solidFill>
                <a:effectLst/>
                <a:latin typeface="Calibri" panose="020F0502020204030204" pitchFamily="34" charset="0"/>
                <a:ea typeface="Arial"/>
                <a:cs typeface="Calibri" panose="020F0502020204030204" pitchFamily="34" charset="0"/>
                <a:sym typeface="Arial"/>
              </a:rPr>
              <a:t>digdatagroup</a:t>
            </a:r>
            <a:endParaRPr lang="en-US" sz="1200" b="1" i="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643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8">
          <p15:clr>
            <a:srgbClr val="F26B43"/>
          </p15:clr>
        </p15:guide>
        <p15:guide id="2" pos="45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www.shell.com/powering-progress/powering-progress-in-action.html#iframe=L3dlYmFwcHMvUG93ZXJpbmdQcm9ncmVzc19Qcm9vZlBvaW50cy8"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www.shell.com/powering-progress/powering-progress-in-action.html#iframe=L3dlYmFwcHMvUG93ZXJpbmdQcm9ncmVzc19Qcm9vZlBvaW50cy8" TargetMode="External"/><Relationship Id="rId2" Type="http://schemas.openxmlformats.org/officeDocument/2006/relationships/hyperlink" Target="https://www.shell.com/energy-and-innovation/the-energy-future/building-low-carbon-demand-sector-by-sector.html#iframe=L3dlYmFwcHMvU2VjdG9yYWxfRGVjYXJib25pc2F0aW9uLw" TargetMode="External"/><Relationship Id="rId1" Type="http://schemas.openxmlformats.org/officeDocument/2006/relationships/slideLayout" Target="../slideLayouts/slideLayout18.xml"/><Relationship Id="rId6" Type="http://schemas.openxmlformats.org/officeDocument/2006/relationships/hyperlink" Target="https://www.youtube.com/watch?v=8pQKh31PGvU" TargetMode="External"/><Relationship Id="rId5" Type="http://schemas.openxmlformats.org/officeDocument/2006/relationships/hyperlink" Target="https://reports.shell.com/energy-transition-progress-report/2021/sectoral-decarbonisation/building-new-supply-chains.html?tabc=1e2" TargetMode="External"/><Relationship Id="rId4" Type="http://schemas.openxmlformats.org/officeDocument/2006/relationships/hyperlink" Target="https://www.shell.com/powering-progress/achieving-net-zero-emission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hyperlink" Target="mailto:info@digdata.online" TargetMode="Externa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mailto:info@digdata.online" TargetMode="Externa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hyperlink" Target="https://www.shell.com/energy-and-innovation/mobility/mobility-news/shell-and-byd-partner-on-ev-charging-across-china-and-europe.html" TargetMode="External"/><Relationship Id="rId13" Type="http://schemas.openxmlformats.org/officeDocument/2006/relationships/image" Target="../media/image20.jp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23.png"/><Relationship Id="rId1" Type="http://schemas.openxmlformats.org/officeDocument/2006/relationships/slideLayout" Target="../slideLayouts/slideLayout26.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emf"/><Relationship Id="rId15" Type="http://schemas.openxmlformats.org/officeDocument/2006/relationships/image" Target="../media/image22.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0252-A74F-4459-B41E-68F5B3EB503A}"/>
              </a:ext>
            </a:extLst>
          </p:cNvPr>
          <p:cNvSpPr>
            <a:spLocks noGrp="1"/>
          </p:cNvSpPr>
          <p:nvPr>
            <p:ph type="ctrTitle"/>
          </p:nvPr>
        </p:nvSpPr>
        <p:spPr>
          <a:xfrm>
            <a:off x="1779490" y="1705583"/>
            <a:ext cx="9899747" cy="1374167"/>
          </a:xfrm>
        </p:spPr>
        <p:txBody>
          <a:bodyPr/>
          <a:lstStyle/>
          <a:p>
            <a:r>
              <a:rPr lang="en-GB" dirty="0">
                <a:latin typeface="ShellBold"/>
                <a:cs typeface="Arial"/>
              </a:rPr>
              <a:t>Step Up Data with Shell</a:t>
            </a:r>
            <a:br>
              <a:rPr lang="en-GB" dirty="0">
                <a:latin typeface="ShellBold"/>
                <a:cs typeface="Arial"/>
              </a:rPr>
            </a:br>
            <a:br>
              <a:rPr lang="en-GB" dirty="0">
                <a:latin typeface="ShellBold"/>
                <a:cs typeface="Arial"/>
              </a:rPr>
            </a:br>
            <a:r>
              <a:rPr lang="en-GB" dirty="0">
                <a:latin typeface="ShellBold"/>
                <a:cs typeface="Arial"/>
              </a:rPr>
              <a:t>Challenge Introduction</a:t>
            </a:r>
            <a:endParaRPr lang="en-GB" dirty="0"/>
          </a:p>
        </p:txBody>
      </p:sp>
      <p:sp>
        <p:nvSpPr>
          <p:cNvPr id="6" name="Slide Number Placeholder 5">
            <a:extLst>
              <a:ext uri="{FF2B5EF4-FFF2-40B4-BE49-F238E27FC236}">
                <a16:creationId xmlns:a16="http://schemas.microsoft.com/office/drawing/2014/main" id="{28DEECD0-2473-4771-879D-9AE430D28487}"/>
              </a:ext>
            </a:extLst>
          </p:cNvPr>
          <p:cNvSpPr>
            <a:spLocks noGrp="1"/>
          </p:cNvSpPr>
          <p:nvPr>
            <p:ph type="sldNum" sz="quarter" idx="4"/>
          </p:nvPr>
        </p:nvSpPr>
        <p:spPr/>
        <p:txBody>
          <a:bodyPr/>
          <a:lstStyle/>
          <a:p>
            <a:fld id="{D32BAE6A-B452-4007-8177-56DD051636F9}" type="slidenum">
              <a:rPr lang="en-GB" noProof="1" smtClean="0"/>
              <a:pPr/>
              <a:t>1</a:t>
            </a:fld>
            <a:endParaRPr lang="en-GB" noProof="1"/>
          </a:p>
        </p:txBody>
      </p:sp>
    </p:spTree>
    <p:extLst>
      <p:ext uri="{BB962C8B-B14F-4D97-AF65-F5344CB8AC3E}">
        <p14:creationId xmlns:p14="http://schemas.microsoft.com/office/powerpoint/2010/main" val="372883884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4. </a:t>
            </a:r>
            <a:r>
              <a:rPr lang="en-GB" sz="1800" dirty="0">
                <a:effectLst/>
                <a:latin typeface="Calibri" panose="020F0502020204030204" pitchFamily="34" charset="0"/>
                <a:ea typeface="Calibri" panose="020F0502020204030204" pitchFamily="34" charset="0"/>
              </a:rPr>
              <a:t>How many employees work for Shell</a:t>
            </a:r>
          </a:p>
          <a:p>
            <a:endParaRPr lang="en-GB" dirty="0">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30,000 +</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a:t>
            </a:r>
            <a:r>
              <a:rPr lang="en-GB" dirty="0">
                <a:latin typeface="Calibri" panose="020F0502020204030204" pitchFamily="34" charset="0"/>
                <a:ea typeface="Calibri" panose="020F0502020204030204" pitchFamily="34" charset="0"/>
              </a:rPr>
              <a:t>8</a:t>
            </a:r>
            <a:r>
              <a:rPr lang="en-GB" sz="1800" dirty="0">
                <a:effectLst/>
                <a:latin typeface="Calibri" panose="020F0502020204030204" pitchFamily="34" charset="0"/>
                <a:ea typeface="Calibri" panose="020F0502020204030204" pitchFamily="34" charset="0"/>
              </a:rPr>
              <a:t>0,000 +</a:t>
            </a: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10</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24291311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5. True </a:t>
            </a:r>
            <a:r>
              <a:rPr lang="en-GB" sz="1800" dirty="0">
                <a:effectLst/>
                <a:latin typeface="Calibri" panose="020F0502020204030204" pitchFamily="34" charset="0"/>
                <a:ea typeface="Calibri" panose="020F0502020204030204" pitchFamily="34" charset="0"/>
              </a:rPr>
              <a:t>or False - Shell is using AI to improve construction safety</a:t>
            </a:r>
          </a:p>
          <a:p>
            <a:endParaRPr lang="en-GB"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11</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32923164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6. </a:t>
            </a:r>
            <a:r>
              <a:rPr lang="en-GB" sz="1800" dirty="0">
                <a:effectLst/>
                <a:latin typeface="Calibri" panose="020F0502020204030204" pitchFamily="34" charset="0"/>
                <a:ea typeface="Calibri" panose="020F0502020204030204" pitchFamily="34" charset="0"/>
              </a:rPr>
              <a:t>When was Shell formed</a:t>
            </a:r>
          </a:p>
          <a:p>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1957</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1907</a:t>
            </a: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12</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40140108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7. </a:t>
            </a:r>
            <a:r>
              <a:rPr lang="en-GB" dirty="0">
                <a:solidFill>
                  <a:srgbClr val="202122"/>
                </a:solidFill>
                <a:effectLst/>
                <a:latin typeface="Arial" panose="020B0604020202020204" pitchFamily="34" charset="0"/>
                <a:ea typeface="Calibri" panose="020F0502020204030204" pitchFamily="34" charset="0"/>
              </a:rPr>
              <a:t>Shell aims to reach it's net zero emissions by</a:t>
            </a:r>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2060</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2050</a:t>
            </a: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13</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29394998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14</a:t>
            </a:fld>
            <a:endParaRPr lang="en-GB" noProof="1"/>
          </a:p>
        </p:txBody>
      </p:sp>
      <p:sp>
        <p:nvSpPr>
          <p:cNvPr id="3" name="Text Placeholder 4">
            <a:extLst>
              <a:ext uri="{FF2B5EF4-FFF2-40B4-BE49-F238E27FC236}">
                <a16:creationId xmlns:a16="http://schemas.microsoft.com/office/drawing/2014/main" id="{0988AC71-D737-4446-2D33-B0012AC3E810}"/>
              </a:ext>
            </a:extLst>
          </p:cNvPr>
          <p:cNvSpPr txBox="1">
            <a:spLocks/>
          </p:cNvSpPr>
          <p:nvPr/>
        </p:nvSpPr>
        <p:spPr>
          <a:xfrm>
            <a:off x="502825" y="549503"/>
            <a:ext cx="11092545" cy="5758993"/>
          </a:xfrm>
          <a:prstGeom prst="rect">
            <a:avLst/>
          </a:prstGeom>
        </p:spPr>
        <p:txBody>
          <a:bodyPr lIns="91440" tIns="45720" rIns="91440" bIns="45720" anchor="t"/>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GB" sz="1400" b="1" i="0" dirty="0">
                <a:solidFill>
                  <a:srgbClr val="404040"/>
                </a:solidFill>
                <a:effectLst/>
                <a:latin typeface="Calibri" panose="020F0502020204030204" pitchFamily="34" charset="0"/>
                <a:cs typeface="Calibri" panose="020F0502020204030204" pitchFamily="34" charset="0"/>
              </a:rPr>
              <a:t>Powering Progress</a:t>
            </a:r>
            <a:r>
              <a:rPr lang="en-GB" sz="1400" b="0" i="0" dirty="0">
                <a:solidFill>
                  <a:srgbClr val="404040"/>
                </a:solidFill>
                <a:effectLst/>
                <a:latin typeface="Calibri" panose="020F0502020204030204" pitchFamily="34" charset="0"/>
                <a:cs typeface="Calibri" panose="020F0502020204030204" pitchFamily="34" charset="0"/>
              </a:rPr>
              <a:t> is Shell’s strategy to accelerate the transition of our business to net-zero emissions. Designed to create value for our shareholders, customers and wider society, it has four main goals: achieving net-zero emissions, powering lives, respecting nature and generating shareholder value. See examples of our strategy in action below.</a:t>
            </a:r>
          </a:p>
          <a:p>
            <a:pPr algn="l"/>
            <a:r>
              <a:rPr lang="en-GB" sz="1400" dirty="0">
                <a:solidFill>
                  <a:srgbClr val="404040"/>
                </a:solidFill>
                <a:latin typeface="Calibri" panose="020F0502020204030204" pitchFamily="34" charset="0"/>
                <a:cs typeface="Calibri" panose="020F0502020204030204" pitchFamily="34" charset="0"/>
              </a:rPr>
              <a:t>Producing and Selling Hydrogen is one of the many ways Shell is exploring to Achieve Net-Zero emissions. Net zero emissions include the </a:t>
            </a:r>
          </a:p>
          <a:p>
            <a:pPr algn="l"/>
            <a:endParaRPr lang="en-GB" sz="1400" b="0" i="0" dirty="0">
              <a:solidFill>
                <a:srgbClr val="404040"/>
              </a:solidFill>
              <a:effectLst/>
              <a:latin typeface="Calibri" panose="020F0502020204030204" pitchFamily="34" charset="0"/>
              <a:cs typeface="Calibri" panose="020F0502020204030204" pitchFamily="34" charset="0"/>
            </a:endParaRPr>
          </a:p>
          <a:p>
            <a:pPr algn="l" fontAlgn="auto"/>
            <a:r>
              <a:rPr lang="en-GB" sz="2000" b="1" dirty="0">
                <a:latin typeface="Calibri" panose="020F0502020204030204" pitchFamily="34" charset="0"/>
                <a:cs typeface="Calibri" panose="020F0502020204030204" pitchFamily="34" charset="0"/>
              </a:rPr>
              <a:t>Shell's strategy to achieve net-zero emissions</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Shell's target is to become a net-zero emissions energy business by 2050.</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To help step up the pace of change, in October 2021, we set a target to reduce absolute emissions by 50% by 2030, compared to 2016 levels on a net basis. This covers all emissions in Scope 1, which come directly from our operations, and in Scope 2, from the energy we buy to run our operations, under our operational control.</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This complements our targets to reduce the carbon intensity (Net Carbon Footprint) of the energy products we sell. This includes short-term targets of 3-4% by 2022, 6-8% by 2023 and 9-12% by 2024 (compared to 2016).</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It also includes medium- and long-term targets of 20% by 2030, 45% by 2035, and 100% by 2050 (compared to 2016).</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We believe that our total oil production peaked in 2019 and we expect our oil production to gradually decline by 1-2% a year until 2030.</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We are investing around $1 billion every year in low-carbon energy such as charging for electric vehicles, hydrogen, biofuels and electricity generated by wind and solar power. We plan on increasing that to around $2 billion, provided that we can find the right commercial opportunities.</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By 2025, we expect to have kept the methane emissions intensity of Shell-operated assets to below 0.2%.</a:t>
            </a:r>
          </a:p>
          <a:p>
            <a:pPr marL="171450" indent="-171450" fontAlgn="auto">
              <a:buFont typeface="Arial" panose="020B0604020202020204" pitchFamily="34" charset="0"/>
              <a:buChar char="•"/>
            </a:pPr>
            <a:endParaRPr lang="en-GB" sz="1400" dirty="0">
              <a:solidFill>
                <a:srgbClr val="404040"/>
              </a:solidFill>
              <a:latin typeface="Calibri" panose="020F0502020204030204" pitchFamily="34" charset="0"/>
              <a:cs typeface="Calibri" panose="020F0502020204030204" pitchFamily="34" charset="0"/>
            </a:endParaRPr>
          </a:p>
          <a:p>
            <a:pPr algn="l"/>
            <a:endParaRPr lang="en-GB" sz="1200" dirty="0">
              <a:solidFill>
                <a:srgbClr val="404040"/>
              </a:solidFill>
              <a:latin typeface="Calibri" panose="020F0502020204030204" pitchFamily="34" charset="0"/>
              <a:cs typeface="Calibri" panose="020F0502020204030204" pitchFamily="34" charset="0"/>
            </a:endParaRPr>
          </a:p>
          <a:p>
            <a:pPr algn="l"/>
            <a:endParaRPr lang="en-GB" sz="1200" b="0" i="0" dirty="0">
              <a:solidFill>
                <a:srgbClr val="404040"/>
              </a:solidFill>
              <a:effectLst/>
              <a:latin typeface="Calibri" panose="020F0502020204030204" pitchFamily="34" charset="0"/>
              <a:cs typeface="Calibri" panose="020F0502020204030204" pitchFamily="34" charset="0"/>
            </a:endParaRPr>
          </a:p>
          <a:p>
            <a:pPr algn="l"/>
            <a:endParaRPr lang="en-GB" sz="1200" dirty="0">
              <a:latin typeface="Calibri" panose="020F0502020204030204" pitchFamily="34" charset="0"/>
              <a:cs typeface="Calibri" panose="020F0502020204030204" pitchFamily="34" charset="0"/>
              <a:hlinkClick r:id="rId2"/>
            </a:endParaRPr>
          </a:p>
          <a:p>
            <a:pPr algn="l"/>
            <a:endParaRPr lang="en-GB" sz="1200" dirty="0">
              <a:latin typeface="Calibri" panose="020F0502020204030204" pitchFamily="34" charset="0"/>
              <a:cs typeface="Calibri" panose="020F0502020204030204" pitchFamily="34" charset="0"/>
              <a:hlinkClick r:id="rId2"/>
            </a:endParaRPr>
          </a:p>
          <a:p>
            <a:pPr algn="l"/>
            <a:endParaRPr lang="en-GB" sz="1200" dirty="0">
              <a:latin typeface="Calibri" panose="020F0502020204030204" pitchFamily="34" charset="0"/>
              <a:cs typeface="Calibri" panose="020F0502020204030204" pitchFamily="34" charset="0"/>
              <a:hlinkClick r:id="rId2"/>
            </a:endParaRPr>
          </a:p>
          <a:p>
            <a:pPr algn="l"/>
            <a:endParaRPr lang="en-GB" sz="1200" dirty="0">
              <a:latin typeface="Calibri" panose="020F0502020204030204" pitchFamily="34" charset="0"/>
              <a:cs typeface="Calibri" panose="020F0502020204030204" pitchFamily="34" charset="0"/>
              <a:hlinkClick r:id="rId2"/>
            </a:endParaRPr>
          </a:p>
          <a:p>
            <a:pPr algn="l"/>
            <a:endParaRPr lang="en-GB" sz="1200" dirty="0">
              <a:latin typeface="Calibri" panose="020F0502020204030204" pitchFamily="34" charset="0"/>
              <a:cs typeface="Calibri" panose="020F0502020204030204" pitchFamily="34" charset="0"/>
              <a:hlinkClick r:id="rId2"/>
            </a:endParaRPr>
          </a:p>
        </p:txBody>
      </p:sp>
      <p:sp>
        <p:nvSpPr>
          <p:cNvPr id="4" name="Text Placeholder 1">
            <a:extLst>
              <a:ext uri="{FF2B5EF4-FFF2-40B4-BE49-F238E27FC236}">
                <a16:creationId xmlns:a16="http://schemas.microsoft.com/office/drawing/2014/main" id="{9BA00A3B-1020-26E5-75D6-1C58F0F12D13}"/>
              </a:ext>
            </a:extLst>
          </p:cNvPr>
          <p:cNvSpPr txBox="1">
            <a:spLocks/>
          </p:cNvSpPr>
          <p:nvPr/>
        </p:nvSpPr>
        <p:spPr>
          <a:xfrm>
            <a:off x="502825" y="144409"/>
            <a:ext cx="4744800" cy="576000"/>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panose="020F0502020204030204" pitchFamily="34" charset="0"/>
                <a:cs typeface="Calibri" panose="020F0502020204030204" pitchFamily="34" charset="0"/>
              </a:rPr>
              <a:t>Data Strategy Challenge Overview</a:t>
            </a:r>
          </a:p>
        </p:txBody>
      </p:sp>
    </p:spTree>
    <p:extLst>
      <p:ext uri="{BB962C8B-B14F-4D97-AF65-F5344CB8AC3E}">
        <p14:creationId xmlns:p14="http://schemas.microsoft.com/office/powerpoint/2010/main" val="23171793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15</a:t>
            </a:fld>
            <a:endParaRPr lang="en-GB" noProof="1"/>
          </a:p>
        </p:txBody>
      </p:sp>
      <p:sp>
        <p:nvSpPr>
          <p:cNvPr id="3" name="Text Placeholder 4">
            <a:extLst>
              <a:ext uri="{FF2B5EF4-FFF2-40B4-BE49-F238E27FC236}">
                <a16:creationId xmlns:a16="http://schemas.microsoft.com/office/drawing/2014/main" id="{0988AC71-D737-4446-2D33-B0012AC3E810}"/>
              </a:ext>
            </a:extLst>
          </p:cNvPr>
          <p:cNvSpPr txBox="1">
            <a:spLocks/>
          </p:cNvSpPr>
          <p:nvPr/>
        </p:nvSpPr>
        <p:spPr>
          <a:xfrm>
            <a:off x="502825" y="549503"/>
            <a:ext cx="11092545" cy="5758993"/>
          </a:xfrm>
          <a:prstGeom prst="rect">
            <a:avLst/>
          </a:prstGeom>
        </p:spPr>
        <p:txBody>
          <a:bodyPr lIns="91440" tIns="45720" rIns="91440" bIns="45720" anchor="t"/>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endParaRPr lang="en-GB" sz="1200" b="0" i="0" dirty="0">
              <a:solidFill>
                <a:srgbClr val="404040"/>
              </a:solidFill>
              <a:effectLst/>
              <a:latin typeface="Arial" panose="020B0604020202020204" pitchFamily="34" charset="0"/>
            </a:endParaRP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We seek to have access to an additional 25 million tonnes a year of carbon capture and storage (CCS) capacity by 2035 – equal to 25 CCS facilities the size of our Quest site in Canada.</a:t>
            </a:r>
          </a:p>
          <a:p>
            <a:pPr marL="171450" indent="-171450" fontAlgn="auto">
              <a:buFont typeface="Arial" panose="020B0604020202020204" pitchFamily="34" charset="0"/>
              <a:buChar char="•"/>
            </a:pPr>
            <a:r>
              <a:rPr lang="en-GB" sz="1400" dirty="0">
                <a:solidFill>
                  <a:srgbClr val="404040"/>
                </a:solidFill>
                <a:latin typeface="Calibri" panose="020F0502020204030204" pitchFamily="34" charset="0"/>
                <a:cs typeface="Calibri" panose="020F0502020204030204" pitchFamily="34" charset="0"/>
              </a:rPr>
              <a:t>By 2025, we aim to end routine flaring of gas, which generates emissions, from the Upstream assets we operate.</a:t>
            </a:r>
          </a:p>
          <a:p>
            <a:pPr algn="l"/>
            <a:endParaRPr lang="en-GB" sz="1200" b="1" dirty="0">
              <a:solidFill>
                <a:srgbClr val="404040"/>
              </a:solidFill>
              <a:latin typeface="Calibri" panose="020F0502020204030204" pitchFamily="34" charset="0"/>
              <a:cs typeface="Calibri" panose="020F0502020204030204" pitchFamily="34" charset="0"/>
            </a:endParaRPr>
          </a:p>
          <a:p>
            <a:pPr algn="l"/>
            <a:r>
              <a:rPr lang="en-GB" sz="2000" b="1" dirty="0">
                <a:latin typeface="Calibri" panose="020F0502020204030204" pitchFamily="34" charset="0"/>
                <a:cs typeface="Calibri" panose="020F0502020204030204" pitchFamily="34" charset="0"/>
              </a:rPr>
              <a:t>The Challenge: </a:t>
            </a:r>
          </a:p>
          <a:p>
            <a:r>
              <a:rPr lang="en-US" sz="1400" dirty="0">
                <a:solidFill>
                  <a:srgbClr val="404040"/>
                </a:solidFill>
                <a:latin typeface="Calibri" panose="020F0502020204030204" pitchFamily="34" charset="0"/>
                <a:cs typeface="Calibri" panose="020F0502020204030204" pitchFamily="34" charset="0"/>
              </a:rPr>
              <a:t>At Shell we have set a target to become a net-zero emissions energy business by 2050, in step with society and our customers.  This means reducing emissions from our operations, and from the fuels and other energy products we sell to our customers (including providing more low-carbon energy such as biofuels, hydrogen, charging for electric vehicles and electricity generated by solar and wind power), as well as capturing and storing any remaining emissions using technology or balancing them with offsets.  How can data and analytics help us transform our business and find and develop new opportunities in one or all of these areas to help us achieve our target?</a:t>
            </a:r>
          </a:p>
          <a:p>
            <a:pPr algn="l"/>
            <a:endParaRPr lang="en-GB" sz="1400" dirty="0">
              <a:solidFill>
                <a:srgbClr val="404040"/>
              </a:solidFill>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Links to help with case study:</a:t>
            </a:r>
          </a:p>
          <a:p>
            <a:r>
              <a:rPr lang="en-GB" sz="1400" dirty="0">
                <a:solidFill>
                  <a:srgbClr val="40404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Transforming low-carbon energy supply and demand across sectors | Shell Global</a:t>
            </a:r>
            <a:endParaRPr lang="en-GB" sz="1400" dirty="0">
              <a:solidFill>
                <a:srgbClr val="404040"/>
              </a:solidFill>
              <a:latin typeface="Calibri" panose="020F0502020204030204" pitchFamily="34" charset="0"/>
              <a:cs typeface="Calibri" panose="020F0502020204030204" pitchFamily="34" charset="0"/>
            </a:endParaRPr>
          </a:p>
          <a:p>
            <a:r>
              <a:rPr lang="en-GB" sz="1400" dirty="0">
                <a:solidFill>
                  <a:srgbClr val="40404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Powering Progress in action | Shell Global</a:t>
            </a:r>
            <a:endParaRPr lang="en-GB" sz="1400" dirty="0">
              <a:solidFill>
                <a:srgbClr val="404040"/>
              </a:solidFill>
              <a:latin typeface="Calibri" panose="020F0502020204030204" pitchFamily="34" charset="0"/>
              <a:cs typeface="Calibri" panose="020F0502020204030204" pitchFamily="34" charset="0"/>
            </a:endParaRPr>
          </a:p>
          <a:p>
            <a:r>
              <a:rPr lang="en-GB" sz="1400" dirty="0">
                <a:solidFill>
                  <a:srgbClr val="40404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Achieving net-zero emissions | Shell Global</a:t>
            </a:r>
            <a:endParaRPr lang="en-GB" sz="1400" dirty="0">
              <a:solidFill>
                <a:srgbClr val="404040"/>
              </a:solidFill>
              <a:latin typeface="Calibri" panose="020F0502020204030204" pitchFamily="34" charset="0"/>
              <a:cs typeface="Calibri" panose="020F0502020204030204" pitchFamily="34" charset="0"/>
            </a:endParaRPr>
          </a:p>
          <a:p>
            <a:r>
              <a:rPr lang="en-GB" sz="1400" dirty="0">
                <a:solidFill>
                  <a:srgbClr val="40404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Building new supply chains - Shell Energy Transition Progress Report 2021</a:t>
            </a:r>
            <a:endParaRPr lang="en-GB" sz="1400" dirty="0">
              <a:solidFill>
                <a:srgbClr val="404040"/>
              </a:solidFill>
              <a:latin typeface="Calibri" panose="020F0502020204030204" pitchFamily="34" charset="0"/>
              <a:cs typeface="Calibri" panose="020F0502020204030204" pitchFamily="34" charset="0"/>
            </a:endParaRPr>
          </a:p>
          <a:p>
            <a:r>
              <a:rPr lang="en-GB" sz="1400" dirty="0">
                <a:solidFill>
                  <a:srgbClr val="40404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How is Shell accelerating to net zero? – YouTube</a:t>
            </a:r>
            <a:endParaRPr lang="en-GB" sz="1400" dirty="0">
              <a:solidFill>
                <a:srgbClr val="404040"/>
              </a:solidFill>
              <a:latin typeface="Calibri" panose="020F0502020204030204" pitchFamily="34" charset="0"/>
              <a:cs typeface="Calibri" panose="020F0502020204030204" pitchFamily="34" charset="0"/>
            </a:endParaRPr>
          </a:p>
          <a:p>
            <a:pPr algn="l"/>
            <a:endParaRPr lang="en-GB" sz="1200" dirty="0">
              <a:latin typeface="Calibri" panose="020F0502020204030204" pitchFamily="34" charset="0"/>
              <a:cs typeface="Calibri" panose="020F0502020204030204" pitchFamily="34" charset="0"/>
            </a:endParaRPr>
          </a:p>
          <a:p>
            <a:pPr algn="l"/>
            <a:endParaRPr lang="en-GB" sz="1200" dirty="0">
              <a:solidFill>
                <a:srgbClr val="404040"/>
              </a:solidFill>
              <a:latin typeface="Calibri" panose="020F0502020204030204" pitchFamily="34" charset="0"/>
              <a:cs typeface="Calibri" panose="020F0502020204030204" pitchFamily="34" charset="0"/>
            </a:endParaRPr>
          </a:p>
          <a:p>
            <a:pPr algn="l"/>
            <a:endParaRPr lang="en-GB" sz="1200" b="0" i="0" dirty="0">
              <a:solidFill>
                <a:srgbClr val="404040"/>
              </a:solidFill>
              <a:effectLst/>
              <a:latin typeface="Calibri" panose="020F0502020204030204" pitchFamily="34" charset="0"/>
              <a:cs typeface="Calibri" panose="020F0502020204030204" pitchFamily="34" charset="0"/>
            </a:endParaRPr>
          </a:p>
          <a:p>
            <a:pPr algn="l"/>
            <a:endParaRPr lang="en-GB" sz="1200" b="0" i="0" dirty="0">
              <a:solidFill>
                <a:srgbClr val="404040"/>
              </a:solidFill>
              <a:effectLst/>
              <a:latin typeface="Arial" panose="020B0604020202020204" pitchFamily="34" charset="0"/>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pPr algn="l"/>
            <a:endParaRPr lang="en-GB" sz="1200" dirty="0">
              <a:hlinkClick r:id="rId3"/>
            </a:endParaRPr>
          </a:p>
          <a:p>
            <a:endParaRPr lang="en-GB" dirty="0">
              <a:latin typeface="Calibri"/>
              <a:cs typeface="Calibri"/>
            </a:endParaRPr>
          </a:p>
        </p:txBody>
      </p:sp>
      <p:sp>
        <p:nvSpPr>
          <p:cNvPr id="4" name="Text Placeholder 1">
            <a:extLst>
              <a:ext uri="{FF2B5EF4-FFF2-40B4-BE49-F238E27FC236}">
                <a16:creationId xmlns:a16="http://schemas.microsoft.com/office/drawing/2014/main" id="{9BA00A3B-1020-26E5-75D6-1C58F0F12D13}"/>
              </a:ext>
            </a:extLst>
          </p:cNvPr>
          <p:cNvSpPr txBox="1">
            <a:spLocks/>
          </p:cNvSpPr>
          <p:nvPr/>
        </p:nvSpPr>
        <p:spPr>
          <a:xfrm>
            <a:off x="544530" y="215757"/>
            <a:ext cx="5551469" cy="504652"/>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panose="020F0502020204030204" pitchFamily="34" charset="0"/>
                <a:cs typeface="Calibri" panose="020F0502020204030204" pitchFamily="34" charset="0"/>
              </a:rPr>
              <a:t>Data Strategy Challenge Overview(contd..)</a:t>
            </a:r>
          </a:p>
          <a:p>
            <a:endParaRPr lang="en-GB">
              <a:latin typeface="Avenir Next LT Pro"/>
            </a:endParaRPr>
          </a:p>
        </p:txBody>
      </p:sp>
    </p:spTree>
    <p:extLst>
      <p:ext uri="{BB962C8B-B14F-4D97-AF65-F5344CB8AC3E}">
        <p14:creationId xmlns:p14="http://schemas.microsoft.com/office/powerpoint/2010/main" val="30243094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16</a:t>
            </a:fld>
            <a:endParaRPr lang="en-GB" noProof="1"/>
          </a:p>
        </p:txBody>
      </p:sp>
      <p:sp>
        <p:nvSpPr>
          <p:cNvPr id="3" name="Text Placeholder 4">
            <a:extLst>
              <a:ext uri="{FF2B5EF4-FFF2-40B4-BE49-F238E27FC236}">
                <a16:creationId xmlns:a16="http://schemas.microsoft.com/office/drawing/2014/main" id="{0988AC71-D737-4446-2D33-B0012AC3E810}"/>
              </a:ext>
            </a:extLst>
          </p:cNvPr>
          <p:cNvSpPr txBox="1">
            <a:spLocks/>
          </p:cNvSpPr>
          <p:nvPr/>
        </p:nvSpPr>
        <p:spPr>
          <a:xfrm>
            <a:off x="502825" y="538044"/>
            <a:ext cx="11092545" cy="5758993"/>
          </a:xfrm>
          <a:prstGeom prst="rect">
            <a:avLst/>
          </a:prstGeom>
        </p:spPr>
        <p:txBody>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None/>
            </a:pPr>
            <a:r>
              <a:rPr lang="en-US" sz="1600" dirty="0">
                <a:solidFill>
                  <a:srgbClr val="4472C4"/>
                </a:solidFill>
                <a:effectLst/>
                <a:latin typeface="Calibri" panose="020F0502020204030204" pitchFamily="34" charset="0"/>
                <a:ea typeface="Calibri" panose="020F0502020204030204" pitchFamily="34" charset="0"/>
              </a:rPr>
              <a:t>What is the </a:t>
            </a:r>
            <a:r>
              <a:rPr lang="en-US" sz="1600" b="1" dirty="0">
                <a:solidFill>
                  <a:srgbClr val="4472C4"/>
                </a:solidFill>
                <a:effectLst/>
                <a:latin typeface="Calibri" panose="020F0502020204030204" pitchFamily="34" charset="0"/>
                <a:ea typeface="Calibri" panose="020F0502020204030204" pitchFamily="34" charset="0"/>
              </a:rPr>
              <a:t>best operating strategy </a:t>
            </a:r>
            <a:r>
              <a:rPr lang="en-US" sz="1600" dirty="0">
                <a:solidFill>
                  <a:srgbClr val="4472C4"/>
                </a:solidFill>
                <a:effectLst/>
                <a:latin typeface="Calibri" panose="020F0502020204030204" pitchFamily="34" charset="0"/>
                <a:ea typeface="Calibri" panose="020F0502020204030204" pitchFamily="34" charset="0"/>
              </a:rPr>
              <a:t>for the Rotterdam plant to </a:t>
            </a:r>
            <a:r>
              <a:rPr lang="en-US" sz="1600" b="1" dirty="0">
                <a:solidFill>
                  <a:srgbClr val="4472C4"/>
                </a:solidFill>
                <a:effectLst/>
                <a:latin typeface="Calibri" panose="020F0502020204030204" pitchFamily="34" charset="0"/>
                <a:ea typeface="Calibri" panose="020F0502020204030204" pitchFamily="34" charset="0"/>
              </a:rPr>
              <a:t>balance</a:t>
            </a:r>
            <a:r>
              <a:rPr lang="en-US" sz="1600" dirty="0">
                <a:solidFill>
                  <a:srgbClr val="4472C4"/>
                </a:solidFill>
                <a:effectLst/>
                <a:latin typeface="Calibri" panose="020F0502020204030204" pitchFamily="34" charset="0"/>
                <a:ea typeface="Calibri" panose="020F0502020204030204" pitchFamily="34" charset="0"/>
              </a:rPr>
              <a:t> the use of wind power to </a:t>
            </a:r>
            <a:r>
              <a:rPr lang="en-US" sz="1600" b="1" dirty="0">
                <a:solidFill>
                  <a:srgbClr val="4472C4"/>
                </a:solidFill>
                <a:effectLst/>
                <a:latin typeface="Calibri" panose="020F0502020204030204" pitchFamily="34" charset="0"/>
                <a:ea typeface="Calibri" panose="020F0502020204030204" pitchFamily="34" charset="0"/>
              </a:rPr>
              <a:t>produce green hydrogen</a:t>
            </a:r>
            <a:r>
              <a:rPr lang="en-US" sz="1600" dirty="0">
                <a:solidFill>
                  <a:srgbClr val="4472C4"/>
                </a:solidFill>
                <a:effectLst/>
                <a:latin typeface="Calibri" panose="020F0502020204030204" pitchFamily="34" charset="0"/>
                <a:ea typeface="Calibri" panose="020F0502020204030204" pitchFamily="34" charset="0"/>
              </a:rPr>
              <a:t> versus using it to </a:t>
            </a:r>
            <a:r>
              <a:rPr lang="en-US" sz="1600" b="1" dirty="0">
                <a:solidFill>
                  <a:srgbClr val="4472C4"/>
                </a:solidFill>
                <a:effectLst/>
                <a:latin typeface="Calibri" panose="020F0502020204030204" pitchFamily="34" charset="0"/>
                <a:ea typeface="Calibri" panose="020F0502020204030204" pitchFamily="34" charset="0"/>
              </a:rPr>
              <a:t>generate electricity </a:t>
            </a:r>
            <a:r>
              <a:rPr lang="en-US" sz="1600" dirty="0">
                <a:solidFill>
                  <a:srgbClr val="4472C4"/>
                </a:solidFill>
                <a:effectLst/>
                <a:latin typeface="Calibri" panose="020F0502020204030204" pitchFamily="34" charset="0"/>
                <a:ea typeface="Calibri" panose="020F0502020204030204" pitchFamily="34" charset="0"/>
              </a:rPr>
              <a:t>for the Grid, providing green energy to homes, electric vehicles and businesses. How should this operation be optimized to ensure the project is commercially successful? Optimization would reflect a whole range of factors, including deciding when operations should switch from one use of the electricity to the other.</a:t>
            </a:r>
          </a:p>
          <a:p>
            <a:pPr marL="0" indent="0">
              <a:buNone/>
            </a:pPr>
            <a:endParaRPr lang="en-US" sz="1100" dirty="0">
              <a:solidFill>
                <a:srgbClr val="4472C4"/>
              </a:solidFill>
              <a:latin typeface="Calibri" panose="020F0502020204030204" pitchFamily="34" charset="0"/>
              <a:ea typeface="Calibri" panose="020F0502020204030204" pitchFamily="34" charset="0"/>
            </a:endParaRPr>
          </a:p>
          <a:p>
            <a:r>
              <a:rPr lang="en-GB" sz="1600" dirty="0">
                <a:effectLst/>
                <a:latin typeface="Calibri" panose="020F0502020204030204" pitchFamily="34" charset="0"/>
                <a:ea typeface="Calibri" panose="020F0502020204030204" pitchFamily="34" charset="0"/>
              </a:rPr>
              <a:t>The objective of this task is to create a model that tells us when to use the electrolyser to generate hydrogen and when to run it in reverse to generate electricity</a:t>
            </a:r>
          </a:p>
          <a:p>
            <a:endParaRPr lang="en-GB" sz="1800" dirty="0">
              <a:latin typeface="Calibri" panose="020F0502020204030204" pitchFamily="34" charset="0"/>
              <a:ea typeface="Calibri" panose="020F0502020204030204" pitchFamily="34" charset="0"/>
            </a:endParaRPr>
          </a:p>
          <a:p>
            <a:pPr lvl="1"/>
            <a:r>
              <a:rPr lang="en-GB" sz="1600" dirty="0">
                <a:effectLst/>
                <a:latin typeface="Calibri" panose="020F0502020204030204" pitchFamily="34" charset="0"/>
                <a:ea typeface="Calibri" panose="020F0502020204030204" pitchFamily="34" charset="0"/>
              </a:rPr>
              <a:t>The model should create a recommendation at the start of the day for each hour in the day</a:t>
            </a:r>
          </a:p>
          <a:p>
            <a:pPr lvl="1"/>
            <a:r>
              <a:rPr lang="en-GB" sz="1600" dirty="0">
                <a:effectLst/>
                <a:latin typeface="Calibri" panose="020F0502020204030204" pitchFamily="34" charset="0"/>
                <a:ea typeface="Calibri" panose="020F0502020204030204" pitchFamily="34" charset="0"/>
              </a:rPr>
              <a:t>The recommendations should be based on the actual situation at the end of the day and our forecasts for the future</a:t>
            </a:r>
          </a:p>
          <a:p>
            <a:pPr lvl="1"/>
            <a:r>
              <a:rPr lang="en-GB" sz="1600" dirty="0">
                <a:effectLst/>
                <a:latin typeface="Calibri" panose="020F0502020204030204" pitchFamily="34" charset="0"/>
                <a:ea typeface="Calibri" panose="020F0502020204030204" pitchFamily="34" charset="0"/>
              </a:rPr>
              <a:t>The model should aim to maximise the </a:t>
            </a:r>
            <a:r>
              <a:rPr lang="en-GB" sz="1600" dirty="0">
                <a:latin typeface="Calibri" panose="020F0502020204030204" pitchFamily="34" charset="0"/>
                <a:ea typeface="Calibri" panose="020F0502020204030204" pitchFamily="34" charset="0"/>
              </a:rPr>
              <a:t>profit </a:t>
            </a:r>
            <a:r>
              <a:rPr lang="en-GB" sz="1600" dirty="0">
                <a:effectLst/>
                <a:latin typeface="Calibri" panose="020F0502020204030204" pitchFamily="34" charset="0"/>
                <a:ea typeface="Calibri" panose="020F0502020204030204" pitchFamily="34" charset="0"/>
              </a:rPr>
              <a:t>we make from selling excess electricity to the grid less the costs of buying additional electricity from the grid</a:t>
            </a:r>
          </a:p>
          <a:p>
            <a:pPr lvl="1"/>
            <a:r>
              <a:rPr lang="en-GB" sz="1600" dirty="0">
                <a:latin typeface="Calibri" panose="020F0502020204030204" pitchFamily="34" charset="0"/>
                <a:ea typeface="Calibri" panose="020F0502020204030204" pitchFamily="34" charset="0"/>
              </a:rPr>
              <a:t>The model should ensure that there is always enough hydrogen available to meet demand at the plant</a:t>
            </a:r>
          </a:p>
          <a:p>
            <a:pPr lvl="1"/>
            <a:endParaRPr lang="en-GB" sz="1600" dirty="0">
              <a:effectLst/>
              <a:latin typeface="Calibri" panose="020F0502020204030204" pitchFamily="34" charset="0"/>
              <a:ea typeface="Calibri" panose="020F0502020204030204" pitchFamily="34" charset="0"/>
            </a:endParaRPr>
          </a:p>
          <a:p>
            <a:pPr lvl="1"/>
            <a:r>
              <a:rPr lang="en-GB" sz="1600" dirty="0">
                <a:effectLst/>
                <a:latin typeface="Calibri" panose="020F0502020204030204" pitchFamily="34" charset="0"/>
                <a:ea typeface="Calibri" panose="020F0502020204030204" pitchFamily="34" charset="0"/>
              </a:rPr>
              <a:t>We have provided you with one year’s data to “train” your model</a:t>
            </a:r>
          </a:p>
          <a:p>
            <a:pPr lvl="1"/>
            <a:r>
              <a:rPr lang="en-GB" sz="1600" dirty="0">
                <a:effectLst/>
                <a:latin typeface="Calibri" panose="020F0502020204030204" pitchFamily="34" charset="0"/>
                <a:ea typeface="Calibri" panose="020F0502020204030204" pitchFamily="34" charset="0"/>
              </a:rPr>
              <a:t>We will provide an additional month of data in the same format to evaluate your model</a:t>
            </a:r>
            <a:endParaRPr lang="en-GB" sz="1400" dirty="0"/>
          </a:p>
        </p:txBody>
      </p:sp>
      <p:sp>
        <p:nvSpPr>
          <p:cNvPr id="4" name="Text Placeholder 1">
            <a:extLst>
              <a:ext uri="{FF2B5EF4-FFF2-40B4-BE49-F238E27FC236}">
                <a16:creationId xmlns:a16="http://schemas.microsoft.com/office/drawing/2014/main" id="{9BA00A3B-1020-26E5-75D6-1C58F0F12D13}"/>
              </a:ext>
            </a:extLst>
          </p:cNvPr>
          <p:cNvSpPr txBox="1">
            <a:spLocks/>
          </p:cNvSpPr>
          <p:nvPr/>
        </p:nvSpPr>
        <p:spPr>
          <a:xfrm>
            <a:off x="502825" y="144409"/>
            <a:ext cx="4744800" cy="576000"/>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Avenir Next LT Pro"/>
              </a:rPr>
              <a:t>Data Science Challenge Overview</a:t>
            </a:r>
          </a:p>
        </p:txBody>
      </p:sp>
    </p:spTree>
    <p:extLst>
      <p:ext uri="{BB962C8B-B14F-4D97-AF65-F5344CB8AC3E}">
        <p14:creationId xmlns:p14="http://schemas.microsoft.com/office/powerpoint/2010/main" val="25816494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7DAD7B-5649-6F98-3847-F86E22C3483D}"/>
              </a:ext>
            </a:extLst>
          </p:cNvPr>
          <p:cNvSpPr txBox="1"/>
          <p:nvPr/>
        </p:nvSpPr>
        <p:spPr>
          <a:xfrm>
            <a:off x="930442" y="4419600"/>
            <a:ext cx="10563726" cy="1754326"/>
          </a:xfrm>
          <a:prstGeom prst="rect">
            <a:avLst/>
          </a:prstGeom>
          <a:noFill/>
        </p:spPr>
        <p:txBody>
          <a:bodyPr wrap="square" rtlCol="0">
            <a:spAutoFit/>
          </a:bodyPr>
          <a:lstStyle/>
          <a:p>
            <a:pPr marL="342900" indent="-342900">
              <a:buFont typeface="+mj-lt"/>
              <a:buAutoNum type="arabicPeriod"/>
            </a:pPr>
            <a:r>
              <a:rPr lang="en-GB" dirty="0">
                <a:latin typeface="Calibri" panose="020F0502020204030204" pitchFamily="34" charset="0"/>
              </a:rPr>
              <a:t>Our windfarm produces clean electricity when the wind blows</a:t>
            </a:r>
          </a:p>
          <a:p>
            <a:pPr marL="342900" indent="-342900">
              <a:buFont typeface="+mj-lt"/>
              <a:buAutoNum type="arabicPeriod"/>
            </a:pPr>
            <a:r>
              <a:rPr lang="en-GB" dirty="0">
                <a:latin typeface="Calibri" panose="020F0502020204030204" pitchFamily="34" charset="0"/>
              </a:rPr>
              <a:t>Electricity can be sold to the grid or used in our electrolyser</a:t>
            </a:r>
          </a:p>
          <a:p>
            <a:pPr marL="342900" indent="-342900">
              <a:buFont typeface="+mj-lt"/>
              <a:buAutoNum type="arabicPeriod"/>
            </a:pPr>
            <a:r>
              <a:rPr lang="en-GB" dirty="0">
                <a:latin typeface="Calibri" panose="020F0502020204030204" pitchFamily="34" charset="0"/>
              </a:rPr>
              <a:t>Electrolyser can also use electricity from the grid to produce hydrogen</a:t>
            </a:r>
          </a:p>
          <a:p>
            <a:pPr marL="342900" indent="-342900">
              <a:buFont typeface="+mj-lt"/>
              <a:buAutoNum type="arabicPeriod"/>
            </a:pPr>
            <a:r>
              <a:rPr lang="en-GB" dirty="0">
                <a:latin typeface="Calibri" panose="020F0502020204030204" pitchFamily="34" charset="0"/>
              </a:rPr>
              <a:t>Electrolyser can run in reverse to generate clean electricity to sell to the grid</a:t>
            </a:r>
          </a:p>
          <a:p>
            <a:pPr marL="342900" indent="-342900">
              <a:buFont typeface="+mj-lt"/>
              <a:buAutoNum type="arabicPeriod"/>
            </a:pPr>
            <a:r>
              <a:rPr lang="en-GB" dirty="0">
                <a:latin typeface="Calibri" panose="020F0502020204030204" pitchFamily="34" charset="0"/>
              </a:rPr>
              <a:t>Hydrogen is stored in tanks until it is used in our refinery or converted back to electricity</a:t>
            </a:r>
          </a:p>
          <a:p>
            <a:pPr marL="342900" indent="-342900">
              <a:buFont typeface="+mj-lt"/>
              <a:buAutoNum type="arabicPeriod"/>
            </a:pPr>
            <a:r>
              <a:rPr lang="en-GB" dirty="0">
                <a:latin typeface="Calibri" panose="020F0502020204030204" pitchFamily="34" charset="0"/>
              </a:rPr>
              <a:t>Our refinery requires a supply of green hydrogen</a:t>
            </a:r>
          </a:p>
        </p:txBody>
      </p:sp>
      <p:grpSp>
        <p:nvGrpSpPr>
          <p:cNvPr id="7" name="Group 6">
            <a:extLst>
              <a:ext uri="{FF2B5EF4-FFF2-40B4-BE49-F238E27FC236}">
                <a16:creationId xmlns:a16="http://schemas.microsoft.com/office/drawing/2014/main" id="{ABEB3388-6636-7A48-EAE7-AB787AACA83B}"/>
              </a:ext>
            </a:extLst>
          </p:cNvPr>
          <p:cNvGrpSpPr/>
          <p:nvPr/>
        </p:nvGrpSpPr>
        <p:grpSpPr>
          <a:xfrm>
            <a:off x="1060675" y="1079937"/>
            <a:ext cx="8847953" cy="3045263"/>
            <a:chOff x="1060675" y="416399"/>
            <a:chExt cx="9866719" cy="3708802"/>
          </a:xfrm>
        </p:grpSpPr>
        <p:pic>
          <p:nvPicPr>
            <p:cNvPr id="1028" name="Picture 4" descr="Wind Turbine Drawing Images - Free Download on Freepik">
              <a:extLst>
                <a:ext uri="{FF2B5EF4-FFF2-40B4-BE49-F238E27FC236}">
                  <a16:creationId xmlns:a16="http://schemas.microsoft.com/office/drawing/2014/main" id="{154E6D7C-B56E-5E4B-8A5A-8F02A5401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675" y="234405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ectrolyser Icons – Download for Free in PNG and SVG">
              <a:extLst>
                <a:ext uri="{FF2B5EF4-FFF2-40B4-BE49-F238E27FC236}">
                  <a16:creationId xmlns:a16="http://schemas.microsoft.com/office/drawing/2014/main" id="{B4282D50-2C8A-BD7F-67F2-B7A2A3114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381" y="2527609"/>
              <a:ext cx="1247775" cy="12477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1EBDBF8-CA0F-D147-6A84-A239DD15CBFD}"/>
                </a:ext>
              </a:extLst>
            </p:cNvPr>
            <p:cNvGrpSpPr/>
            <p:nvPr/>
          </p:nvGrpSpPr>
          <p:grpSpPr>
            <a:xfrm>
              <a:off x="6876562" y="2811152"/>
              <a:ext cx="1905000" cy="1314049"/>
              <a:chOff x="6762749" y="2810275"/>
              <a:chExt cx="1905000" cy="1314049"/>
            </a:xfrm>
          </p:grpSpPr>
          <p:pic>
            <p:nvPicPr>
              <p:cNvPr id="1032" name="Picture 8" descr="Hydrogen Tank Vector Art, Icons, and Graphics for Free Download">
                <a:extLst>
                  <a:ext uri="{FF2B5EF4-FFF2-40B4-BE49-F238E27FC236}">
                    <a16:creationId xmlns:a16="http://schemas.microsoft.com/office/drawing/2014/main" id="{A9392F07-D40D-0FF8-8C3C-46BFAA708F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00"/>
              <a:stretch/>
            </p:blipFill>
            <p:spPr bwMode="auto">
              <a:xfrm>
                <a:off x="6762749" y="2876549"/>
                <a:ext cx="1905000" cy="1247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0179131-FD5C-321C-08ED-D70F87E05F9A}"/>
                  </a:ext>
                </a:extLst>
              </p:cNvPr>
              <p:cNvSpPr/>
              <p:nvPr/>
            </p:nvSpPr>
            <p:spPr>
              <a:xfrm>
                <a:off x="8223082" y="2827821"/>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6243806-1009-1F49-8490-ADB8E4D68717}"/>
                  </a:ext>
                </a:extLst>
              </p:cNvPr>
              <p:cNvSpPr/>
              <p:nvPr/>
            </p:nvSpPr>
            <p:spPr>
              <a:xfrm>
                <a:off x="7786812" y="2810275"/>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DA3EEBF-160C-5950-D557-6A7135ABAA17}"/>
                  </a:ext>
                </a:extLst>
              </p:cNvPr>
              <p:cNvSpPr/>
              <p:nvPr/>
            </p:nvSpPr>
            <p:spPr>
              <a:xfrm>
                <a:off x="6988278" y="2821252"/>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4" name="Picture 10" descr="Oil Refinery Or Chemical Plant Silhouette. Stock Clipart | Royalty-Free |  FreeImages">
              <a:extLst>
                <a:ext uri="{FF2B5EF4-FFF2-40B4-BE49-F238E27FC236}">
                  <a16:creationId xmlns:a16="http://schemas.microsoft.com/office/drawing/2014/main" id="{66A4333E-2305-B1B2-2EAD-B6988C1B5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2519" y="2602378"/>
              <a:ext cx="1794875" cy="103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lectric Pylon Vector Art, Icons, and Graphics for Free Download">
              <a:extLst>
                <a:ext uri="{FF2B5EF4-FFF2-40B4-BE49-F238E27FC236}">
                  <a16:creationId xmlns:a16="http://schemas.microsoft.com/office/drawing/2014/main" id="{16AB87C6-89E2-C631-4955-237F84C89D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842"/>
            <a:stretch/>
          </p:blipFill>
          <p:spPr bwMode="auto">
            <a:xfrm>
              <a:off x="4460203" y="416399"/>
              <a:ext cx="1695592" cy="141170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8C631A6-EAB1-EDAA-B1F1-93F7729AA1A3}"/>
                </a:ext>
              </a:extLst>
            </p:cNvPr>
            <p:cNvSpPr/>
            <p:nvPr/>
          </p:nvSpPr>
          <p:spPr>
            <a:xfrm>
              <a:off x="8635406" y="3231882"/>
              <a:ext cx="380257" cy="3054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A806EBB2-B959-DC17-6A4B-FF937638F0A1}"/>
                </a:ext>
              </a:extLst>
            </p:cNvPr>
            <p:cNvSpPr/>
            <p:nvPr/>
          </p:nvSpPr>
          <p:spPr>
            <a:xfrm>
              <a:off x="6550577" y="3231882"/>
              <a:ext cx="529295" cy="305402"/>
            </a:xfrm>
            <a:prstGeom prst="lef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Left-Right 10">
              <a:extLst>
                <a:ext uri="{FF2B5EF4-FFF2-40B4-BE49-F238E27FC236}">
                  <a16:creationId xmlns:a16="http://schemas.microsoft.com/office/drawing/2014/main" id="{E001F87A-2014-40E0-8F1F-D88E15F69572}"/>
                </a:ext>
              </a:extLst>
            </p:cNvPr>
            <p:cNvSpPr/>
            <p:nvPr/>
          </p:nvSpPr>
          <p:spPr>
            <a:xfrm rot="5400000">
              <a:off x="5681620" y="2077153"/>
              <a:ext cx="529295" cy="305402"/>
            </a:xfrm>
            <a:prstGeom prst="lef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Bent-Up 12">
              <a:extLst>
                <a:ext uri="{FF2B5EF4-FFF2-40B4-BE49-F238E27FC236}">
                  <a16:creationId xmlns:a16="http://schemas.microsoft.com/office/drawing/2014/main" id="{624F7D77-CA23-30CB-5067-3975E78241C2}"/>
                </a:ext>
              </a:extLst>
            </p:cNvPr>
            <p:cNvSpPr/>
            <p:nvPr/>
          </p:nvSpPr>
          <p:spPr>
            <a:xfrm>
              <a:off x="4054307" y="1965206"/>
              <a:ext cx="924691" cy="1487380"/>
            </a:xfrm>
            <a:prstGeom prst="bentUpArrow">
              <a:avLst>
                <a:gd name="adj1" fmla="val 14822"/>
                <a:gd name="adj2" fmla="val 17518"/>
                <a:gd name="adj3" fmla="val 137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F4630F9-8CCF-6197-41A3-4EB205AD05F5}"/>
                </a:ext>
              </a:extLst>
            </p:cNvPr>
            <p:cNvSpPr/>
            <p:nvPr/>
          </p:nvSpPr>
          <p:spPr>
            <a:xfrm>
              <a:off x="4860759" y="3264568"/>
              <a:ext cx="457950" cy="2491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F7A560DB-105D-B4F1-1A7E-C45DC91F1970}"/>
                </a:ext>
              </a:extLst>
            </p:cNvPr>
            <p:cNvSpPr/>
            <p:nvPr/>
          </p:nvSpPr>
          <p:spPr>
            <a:xfrm>
              <a:off x="2537050" y="3830756"/>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1</a:t>
              </a:r>
            </a:p>
          </p:txBody>
        </p:sp>
        <p:sp>
          <p:nvSpPr>
            <p:cNvPr id="19" name="Flowchart: Connector 18">
              <a:extLst>
                <a:ext uri="{FF2B5EF4-FFF2-40B4-BE49-F238E27FC236}">
                  <a16:creationId xmlns:a16="http://schemas.microsoft.com/office/drawing/2014/main" id="{A84FDCCE-9A7C-C8AD-F1F3-76213E7D5AAE}"/>
                </a:ext>
              </a:extLst>
            </p:cNvPr>
            <p:cNvSpPr/>
            <p:nvPr/>
          </p:nvSpPr>
          <p:spPr>
            <a:xfrm>
              <a:off x="4695367" y="3753928"/>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2</a:t>
              </a:r>
            </a:p>
          </p:txBody>
        </p:sp>
        <p:sp>
          <p:nvSpPr>
            <p:cNvPr id="21" name="Flowchart: Connector 20">
              <a:extLst>
                <a:ext uri="{FF2B5EF4-FFF2-40B4-BE49-F238E27FC236}">
                  <a16:creationId xmlns:a16="http://schemas.microsoft.com/office/drawing/2014/main" id="{96A627E7-0C08-E013-8CF9-04D456BEB405}"/>
                </a:ext>
              </a:extLst>
            </p:cNvPr>
            <p:cNvSpPr/>
            <p:nvPr/>
          </p:nvSpPr>
          <p:spPr>
            <a:xfrm>
              <a:off x="5816649" y="3760145"/>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4</a:t>
              </a:r>
            </a:p>
          </p:txBody>
        </p:sp>
        <p:sp>
          <p:nvSpPr>
            <p:cNvPr id="22" name="Flowchart: Connector 21">
              <a:extLst>
                <a:ext uri="{FF2B5EF4-FFF2-40B4-BE49-F238E27FC236}">
                  <a16:creationId xmlns:a16="http://schemas.microsoft.com/office/drawing/2014/main" id="{58DDF59E-3B38-31DA-81C1-5E999978F0CC}"/>
                </a:ext>
              </a:extLst>
            </p:cNvPr>
            <p:cNvSpPr/>
            <p:nvPr/>
          </p:nvSpPr>
          <p:spPr>
            <a:xfrm>
              <a:off x="7736891" y="3772309"/>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5</a:t>
              </a:r>
            </a:p>
          </p:txBody>
        </p:sp>
        <p:sp>
          <p:nvSpPr>
            <p:cNvPr id="23" name="Flowchart: Connector 22">
              <a:extLst>
                <a:ext uri="{FF2B5EF4-FFF2-40B4-BE49-F238E27FC236}">
                  <a16:creationId xmlns:a16="http://schemas.microsoft.com/office/drawing/2014/main" id="{3ACD4B0E-80BF-8C18-143D-3C279B22DB95}"/>
                </a:ext>
              </a:extLst>
            </p:cNvPr>
            <p:cNvSpPr/>
            <p:nvPr/>
          </p:nvSpPr>
          <p:spPr>
            <a:xfrm>
              <a:off x="9900338" y="3772309"/>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6</a:t>
              </a:r>
            </a:p>
          </p:txBody>
        </p:sp>
        <p:sp>
          <p:nvSpPr>
            <p:cNvPr id="24" name="Flowchart: Connector 23">
              <a:extLst>
                <a:ext uri="{FF2B5EF4-FFF2-40B4-BE49-F238E27FC236}">
                  <a16:creationId xmlns:a16="http://schemas.microsoft.com/office/drawing/2014/main" id="{0440287F-48CB-FED6-DD78-0D05B8D74129}"/>
                </a:ext>
              </a:extLst>
            </p:cNvPr>
            <p:cNvSpPr/>
            <p:nvPr/>
          </p:nvSpPr>
          <p:spPr>
            <a:xfrm>
              <a:off x="5256664" y="1871843"/>
              <a:ext cx="259235" cy="26108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3</a:t>
              </a:r>
            </a:p>
          </p:txBody>
        </p:sp>
      </p:grpSp>
      <p:sp>
        <p:nvSpPr>
          <p:cNvPr id="9" name="Title 8">
            <a:extLst>
              <a:ext uri="{FF2B5EF4-FFF2-40B4-BE49-F238E27FC236}">
                <a16:creationId xmlns:a16="http://schemas.microsoft.com/office/drawing/2014/main" id="{5EC24F14-5ED0-0AD0-A088-A33CD9B134B8}"/>
              </a:ext>
            </a:extLst>
          </p:cNvPr>
          <p:cNvSpPr>
            <a:spLocks noGrp="1"/>
          </p:cNvSpPr>
          <p:nvPr>
            <p:ph type="title"/>
          </p:nvPr>
        </p:nvSpPr>
        <p:spPr>
          <a:xfrm>
            <a:off x="510381" y="144934"/>
            <a:ext cx="11171238" cy="752475"/>
          </a:xfrm>
        </p:spPr>
        <p:txBody>
          <a:bodyPr/>
          <a:lstStyle/>
          <a:p>
            <a:r>
              <a:rPr lang="en-GB" sz="2000" b="1" dirty="0">
                <a:latin typeface="Avenir Next LT Pro" panose="020B0504020202020204" pitchFamily="34" charset="0"/>
                <a:ea typeface="+mn-ea"/>
                <a:cs typeface="+mn-cs"/>
              </a:rPr>
              <a:t>Operating Context</a:t>
            </a:r>
          </a:p>
        </p:txBody>
      </p:sp>
    </p:spTree>
    <p:extLst>
      <p:ext uri="{BB962C8B-B14F-4D97-AF65-F5344CB8AC3E}">
        <p14:creationId xmlns:p14="http://schemas.microsoft.com/office/powerpoint/2010/main" val="10928083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7DAD7B-5649-6F98-3847-F86E22C3483D}"/>
              </a:ext>
            </a:extLst>
          </p:cNvPr>
          <p:cNvSpPr txBox="1"/>
          <p:nvPr/>
        </p:nvSpPr>
        <p:spPr>
          <a:xfrm>
            <a:off x="930442" y="4419600"/>
            <a:ext cx="10563726" cy="2245487"/>
          </a:xfrm>
          <a:prstGeom prst="rect">
            <a:avLst/>
          </a:prstGeom>
          <a:noFill/>
        </p:spPr>
        <p:txBody>
          <a:bodyPr wrap="square" rtlCol="0">
            <a:spAutoFit/>
          </a:bodyPr>
          <a:lstStyle/>
          <a:p>
            <a:pPr marL="342900" indent="-342900">
              <a:lnSpc>
                <a:spcPct val="110000"/>
              </a:lnSpc>
              <a:buFont typeface="+mj-lt"/>
              <a:buAutoNum type="arabicPeriod"/>
            </a:pPr>
            <a:r>
              <a:rPr lang="en-GB" sz="1600" dirty="0">
                <a:latin typeface="Calibri" panose="020F0502020204030204" pitchFamily="34" charset="0"/>
              </a:rPr>
              <a:t>Windfarm output is variable depending an weather and operational factors, we can forecast output imperfectly</a:t>
            </a:r>
          </a:p>
          <a:p>
            <a:pPr marL="342900" indent="-342900">
              <a:lnSpc>
                <a:spcPct val="110000"/>
              </a:lnSpc>
              <a:buFont typeface="+mj-lt"/>
              <a:buAutoNum type="arabicPeriod"/>
            </a:pPr>
            <a:r>
              <a:rPr lang="en-GB" sz="1600" dirty="0">
                <a:latin typeface="Calibri" panose="020F0502020204030204" pitchFamily="34" charset="0"/>
              </a:rPr>
              <a:t>Electricity prices vary each hour according to market supply and demand, some but not all of the variability is predictable</a:t>
            </a:r>
          </a:p>
          <a:p>
            <a:pPr marL="342900" indent="-342900">
              <a:lnSpc>
                <a:spcPct val="110000"/>
              </a:lnSpc>
              <a:buFont typeface="+mj-lt"/>
              <a:buAutoNum type="arabicPeriod"/>
            </a:pPr>
            <a:r>
              <a:rPr lang="en-GB" sz="1600" dirty="0">
                <a:latin typeface="Calibri" panose="020F0502020204030204" pitchFamily="34" charset="0"/>
              </a:rPr>
              <a:t>Transaction costs mean we pay more to buy electricity than we receive when selling it</a:t>
            </a:r>
          </a:p>
          <a:p>
            <a:pPr marL="342900" indent="-342900">
              <a:lnSpc>
                <a:spcPct val="110000"/>
              </a:lnSpc>
              <a:buFont typeface="+mj-lt"/>
              <a:buAutoNum type="arabicPeriod"/>
            </a:pPr>
            <a:r>
              <a:rPr lang="en-GB" sz="1600" dirty="0">
                <a:latin typeface="Calibri" panose="020F0502020204030204" pitchFamily="34" charset="0"/>
              </a:rPr>
              <a:t>Some energy is lost in the process of converting electricity to hydrogen and back</a:t>
            </a:r>
          </a:p>
          <a:p>
            <a:pPr marL="342900" indent="-342900">
              <a:lnSpc>
                <a:spcPct val="110000"/>
              </a:lnSpc>
              <a:buFont typeface="+mj-lt"/>
              <a:buAutoNum type="arabicPeriod"/>
            </a:pPr>
            <a:r>
              <a:rPr lang="en-GB" sz="1600" dirty="0">
                <a:latin typeface="Calibri" panose="020F0502020204030204" pitchFamily="34" charset="0"/>
              </a:rPr>
              <a:t>Our storage tanks have a limited capacity</a:t>
            </a:r>
          </a:p>
          <a:p>
            <a:pPr marL="342900" indent="-342900">
              <a:lnSpc>
                <a:spcPct val="110000"/>
              </a:lnSpc>
              <a:buFont typeface="+mj-lt"/>
              <a:buAutoNum type="arabicPeriod"/>
            </a:pPr>
            <a:r>
              <a:rPr lang="en-GB" sz="1600" dirty="0">
                <a:latin typeface="Calibri" panose="020F0502020204030204" pitchFamily="34" charset="0"/>
              </a:rPr>
              <a:t>Our refinery requires hydrogen to operate, our planners can give us an indication of demand a month, a week and a day ahead, but we must never run out</a:t>
            </a:r>
          </a:p>
          <a:p>
            <a:pPr marL="342900" indent="-342900">
              <a:lnSpc>
                <a:spcPct val="110000"/>
              </a:lnSpc>
              <a:buFont typeface="+mj-lt"/>
              <a:buAutoNum type="arabicPeriod"/>
            </a:pPr>
            <a:endParaRPr lang="en-GB" sz="1600" dirty="0">
              <a:latin typeface="Calibri" panose="020F0502020204030204" pitchFamily="34" charset="0"/>
            </a:endParaRPr>
          </a:p>
        </p:txBody>
      </p:sp>
      <p:grpSp>
        <p:nvGrpSpPr>
          <p:cNvPr id="16" name="Group 15">
            <a:extLst>
              <a:ext uri="{FF2B5EF4-FFF2-40B4-BE49-F238E27FC236}">
                <a16:creationId xmlns:a16="http://schemas.microsoft.com/office/drawing/2014/main" id="{AD7E5853-9988-5C90-43BB-290B3DF21D8F}"/>
              </a:ext>
            </a:extLst>
          </p:cNvPr>
          <p:cNvGrpSpPr/>
          <p:nvPr/>
        </p:nvGrpSpPr>
        <p:grpSpPr>
          <a:xfrm>
            <a:off x="1060676" y="1340069"/>
            <a:ext cx="8635118" cy="2785132"/>
            <a:chOff x="1060675" y="416399"/>
            <a:chExt cx="9866719" cy="3708802"/>
          </a:xfrm>
        </p:grpSpPr>
        <p:pic>
          <p:nvPicPr>
            <p:cNvPr id="1028" name="Picture 4" descr="Wind Turbine Drawing Images - Free Download on Freepik">
              <a:extLst>
                <a:ext uri="{FF2B5EF4-FFF2-40B4-BE49-F238E27FC236}">
                  <a16:creationId xmlns:a16="http://schemas.microsoft.com/office/drawing/2014/main" id="{154E6D7C-B56E-5E4B-8A5A-8F02A5401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675" y="234405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ectrolyser Icons – Download for Free in PNG and SVG">
              <a:extLst>
                <a:ext uri="{FF2B5EF4-FFF2-40B4-BE49-F238E27FC236}">
                  <a16:creationId xmlns:a16="http://schemas.microsoft.com/office/drawing/2014/main" id="{B4282D50-2C8A-BD7F-67F2-B7A2A3114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381" y="2527609"/>
              <a:ext cx="1247775" cy="12477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1EBDBF8-CA0F-D147-6A84-A239DD15CBFD}"/>
                </a:ext>
              </a:extLst>
            </p:cNvPr>
            <p:cNvGrpSpPr/>
            <p:nvPr/>
          </p:nvGrpSpPr>
          <p:grpSpPr>
            <a:xfrm>
              <a:off x="6876562" y="2811152"/>
              <a:ext cx="1905000" cy="1314049"/>
              <a:chOff x="6762749" y="2810275"/>
              <a:chExt cx="1905000" cy="1314049"/>
            </a:xfrm>
          </p:grpSpPr>
          <p:pic>
            <p:nvPicPr>
              <p:cNvPr id="1032" name="Picture 8" descr="Hydrogen Tank Vector Art, Icons, and Graphics for Free Download">
                <a:extLst>
                  <a:ext uri="{FF2B5EF4-FFF2-40B4-BE49-F238E27FC236}">
                    <a16:creationId xmlns:a16="http://schemas.microsoft.com/office/drawing/2014/main" id="{A9392F07-D40D-0FF8-8C3C-46BFAA708F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500"/>
              <a:stretch/>
            </p:blipFill>
            <p:spPr bwMode="auto">
              <a:xfrm>
                <a:off x="6762749" y="2876549"/>
                <a:ext cx="1905000" cy="1247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0179131-FD5C-321C-08ED-D70F87E05F9A}"/>
                  </a:ext>
                </a:extLst>
              </p:cNvPr>
              <p:cNvSpPr/>
              <p:nvPr/>
            </p:nvSpPr>
            <p:spPr>
              <a:xfrm>
                <a:off x="8223082" y="2827821"/>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6243806-1009-1F49-8490-ADB8E4D68717}"/>
                  </a:ext>
                </a:extLst>
              </p:cNvPr>
              <p:cNvSpPr/>
              <p:nvPr/>
            </p:nvSpPr>
            <p:spPr>
              <a:xfrm>
                <a:off x="7786812" y="2810275"/>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DA3EEBF-160C-5950-D557-6A7135ABAA17}"/>
                  </a:ext>
                </a:extLst>
              </p:cNvPr>
              <p:cNvSpPr/>
              <p:nvPr/>
            </p:nvSpPr>
            <p:spPr>
              <a:xfrm>
                <a:off x="6988278" y="2821252"/>
                <a:ext cx="191002" cy="131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4" name="Picture 10" descr="Oil Refinery Or Chemical Plant Silhouette. Stock Clipart | Royalty-Free |  FreeImages">
              <a:extLst>
                <a:ext uri="{FF2B5EF4-FFF2-40B4-BE49-F238E27FC236}">
                  <a16:creationId xmlns:a16="http://schemas.microsoft.com/office/drawing/2014/main" id="{66A4333E-2305-B1B2-2EAD-B6988C1B5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2519" y="2602378"/>
              <a:ext cx="1794875" cy="103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lectric Pylon Vector Art, Icons, and Graphics for Free Download">
              <a:extLst>
                <a:ext uri="{FF2B5EF4-FFF2-40B4-BE49-F238E27FC236}">
                  <a16:creationId xmlns:a16="http://schemas.microsoft.com/office/drawing/2014/main" id="{16AB87C6-89E2-C631-4955-237F84C89D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842"/>
            <a:stretch/>
          </p:blipFill>
          <p:spPr bwMode="auto">
            <a:xfrm>
              <a:off x="4460203" y="416399"/>
              <a:ext cx="1695592" cy="141170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58C631A6-EAB1-EDAA-B1F1-93F7729AA1A3}"/>
                </a:ext>
              </a:extLst>
            </p:cNvPr>
            <p:cNvSpPr/>
            <p:nvPr/>
          </p:nvSpPr>
          <p:spPr>
            <a:xfrm>
              <a:off x="8635406" y="3231882"/>
              <a:ext cx="380257" cy="3054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A806EBB2-B959-DC17-6A4B-FF937638F0A1}"/>
                </a:ext>
              </a:extLst>
            </p:cNvPr>
            <p:cNvSpPr/>
            <p:nvPr/>
          </p:nvSpPr>
          <p:spPr>
            <a:xfrm>
              <a:off x="6550577" y="3231882"/>
              <a:ext cx="529295" cy="305402"/>
            </a:xfrm>
            <a:prstGeom prst="lef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Left-Right 10">
              <a:extLst>
                <a:ext uri="{FF2B5EF4-FFF2-40B4-BE49-F238E27FC236}">
                  <a16:creationId xmlns:a16="http://schemas.microsoft.com/office/drawing/2014/main" id="{E001F87A-2014-40E0-8F1F-D88E15F69572}"/>
                </a:ext>
              </a:extLst>
            </p:cNvPr>
            <p:cNvSpPr/>
            <p:nvPr/>
          </p:nvSpPr>
          <p:spPr>
            <a:xfrm rot="5400000">
              <a:off x="5681620" y="2077153"/>
              <a:ext cx="529295" cy="305402"/>
            </a:xfrm>
            <a:prstGeom prst="lef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Bent-Up 12">
              <a:extLst>
                <a:ext uri="{FF2B5EF4-FFF2-40B4-BE49-F238E27FC236}">
                  <a16:creationId xmlns:a16="http://schemas.microsoft.com/office/drawing/2014/main" id="{624F7D77-CA23-30CB-5067-3975E78241C2}"/>
                </a:ext>
              </a:extLst>
            </p:cNvPr>
            <p:cNvSpPr/>
            <p:nvPr/>
          </p:nvSpPr>
          <p:spPr>
            <a:xfrm>
              <a:off x="4054307" y="1965206"/>
              <a:ext cx="924691" cy="1487380"/>
            </a:xfrm>
            <a:prstGeom prst="bentUpArrow">
              <a:avLst>
                <a:gd name="adj1" fmla="val 14822"/>
                <a:gd name="adj2" fmla="val 17518"/>
                <a:gd name="adj3" fmla="val 137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F4630F9-8CCF-6197-41A3-4EB205AD05F5}"/>
                </a:ext>
              </a:extLst>
            </p:cNvPr>
            <p:cNvSpPr/>
            <p:nvPr/>
          </p:nvSpPr>
          <p:spPr>
            <a:xfrm>
              <a:off x="4860759" y="3264568"/>
              <a:ext cx="457950" cy="2491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F7A560DB-105D-B4F1-1A7E-C45DC91F1970}"/>
                </a:ext>
              </a:extLst>
            </p:cNvPr>
            <p:cNvSpPr/>
            <p:nvPr/>
          </p:nvSpPr>
          <p:spPr>
            <a:xfrm>
              <a:off x="2537050" y="3830756"/>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1</a:t>
              </a:r>
            </a:p>
          </p:txBody>
        </p:sp>
        <p:sp>
          <p:nvSpPr>
            <p:cNvPr id="7" name="Flowchart: Connector 6">
              <a:extLst>
                <a:ext uri="{FF2B5EF4-FFF2-40B4-BE49-F238E27FC236}">
                  <a16:creationId xmlns:a16="http://schemas.microsoft.com/office/drawing/2014/main" id="{6786D00B-5166-8681-61B7-3C519AF37580}"/>
                </a:ext>
              </a:extLst>
            </p:cNvPr>
            <p:cNvSpPr/>
            <p:nvPr/>
          </p:nvSpPr>
          <p:spPr>
            <a:xfrm>
              <a:off x="5127046" y="1933686"/>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2</a:t>
              </a:r>
            </a:p>
          </p:txBody>
        </p:sp>
        <p:sp>
          <p:nvSpPr>
            <p:cNvPr id="9" name="Flowchart: Connector 8">
              <a:extLst>
                <a:ext uri="{FF2B5EF4-FFF2-40B4-BE49-F238E27FC236}">
                  <a16:creationId xmlns:a16="http://schemas.microsoft.com/office/drawing/2014/main" id="{615593AC-6994-1B62-A601-CF96018A0090}"/>
                </a:ext>
              </a:extLst>
            </p:cNvPr>
            <p:cNvSpPr/>
            <p:nvPr/>
          </p:nvSpPr>
          <p:spPr>
            <a:xfrm>
              <a:off x="5460306" y="1929447"/>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3</a:t>
              </a:r>
            </a:p>
          </p:txBody>
        </p:sp>
        <p:sp>
          <p:nvSpPr>
            <p:cNvPr id="10" name="Flowchart: Connector 9">
              <a:extLst>
                <a:ext uri="{FF2B5EF4-FFF2-40B4-BE49-F238E27FC236}">
                  <a16:creationId xmlns:a16="http://schemas.microsoft.com/office/drawing/2014/main" id="{CD14A11A-51F1-9665-DF26-1539211FEB0A}"/>
                </a:ext>
              </a:extLst>
            </p:cNvPr>
            <p:cNvSpPr/>
            <p:nvPr/>
          </p:nvSpPr>
          <p:spPr>
            <a:xfrm>
              <a:off x="5793566" y="3836557"/>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4</a:t>
              </a:r>
            </a:p>
          </p:txBody>
        </p:sp>
        <p:sp>
          <p:nvSpPr>
            <p:cNvPr id="12" name="Flowchart: Connector 11">
              <a:extLst>
                <a:ext uri="{FF2B5EF4-FFF2-40B4-BE49-F238E27FC236}">
                  <a16:creationId xmlns:a16="http://schemas.microsoft.com/office/drawing/2014/main" id="{6ECDA499-52B1-3EF8-AD51-EA4DF36A3C1D}"/>
                </a:ext>
              </a:extLst>
            </p:cNvPr>
            <p:cNvSpPr/>
            <p:nvPr/>
          </p:nvSpPr>
          <p:spPr>
            <a:xfrm>
              <a:off x="7736891" y="3836092"/>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5</a:t>
              </a:r>
            </a:p>
          </p:txBody>
        </p:sp>
        <p:sp>
          <p:nvSpPr>
            <p:cNvPr id="14" name="Flowchart: Connector 13">
              <a:extLst>
                <a:ext uri="{FF2B5EF4-FFF2-40B4-BE49-F238E27FC236}">
                  <a16:creationId xmlns:a16="http://schemas.microsoft.com/office/drawing/2014/main" id="{87662C7D-8B0E-4774-0BFE-2651064098C0}"/>
                </a:ext>
              </a:extLst>
            </p:cNvPr>
            <p:cNvSpPr/>
            <p:nvPr/>
          </p:nvSpPr>
          <p:spPr>
            <a:xfrm>
              <a:off x="10029956" y="3813599"/>
              <a:ext cx="259235" cy="261087"/>
            </a:xfrm>
            <a:prstGeom prst="flowChartConnector">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6</a:t>
              </a:r>
            </a:p>
          </p:txBody>
        </p:sp>
      </p:grpSp>
      <p:sp>
        <p:nvSpPr>
          <p:cNvPr id="23" name="Title 8">
            <a:extLst>
              <a:ext uri="{FF2B5EF4-FFF2-40B4-BE49-F238E27FC236}">
                <a16:creationId xmlns:a16="http://schemas.microsoft.com/office/drawing/2014/main" id="{4C918955-F0D2-C1F6-172C-D9629FB4CC16}"/>
              </a:ext>
            </a:extLst>
          </p:cNvPr>
          <p:cNvSpPr txBox="1">
            <a:spLocks/>
          </p:cNvSpPr>
          <p:nvPr/>
        </p:nvSpPr>
        <p:spPr bwMode="auto">
          <a:xfrm>
            <a:off x="510381" y="144934"/>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defTabSz="1219170" rtl="0" eaLnBrk="1" latinLnBrk="0" hangingPunct="1">
              <a:lnSpc>
                <a:spcPct val="100000"/>
              </a:lnSpc>
              <a:spcBef>
                <a:spcPct val="0"/>
              </a:spcBef>
              <a:buNone/>
              <a:defRPr sz="2400" b="0" kern="1200" cap="none" baseline="0">
                <a:solidFill>
                  <a:schemeClr val="tx1"/>
                </a:solidFill>
                <a:latin typeface="ShellBold" panose="00000800000000000000" pitchFamily="50" charset="0"/>
                <a:ea typeface="+mj-ea"/>
                <a:cs typeface="+mj-cs"/>
              </a:defRPr>
            </a:lvl1pPr>
          </a:lstStyle>
          <a:p>
            <a:r>
              <a:rPr lang="en-GB" sz="2000" b="1" dirty="0">
                <a:latin typeface="Avenir Next LT Pro" panose="020B0504020202020204" pitchFamily="34" charset="0"/>
                <a:ea typeface="+mn-ea"/>
                <a:cs typeface="+mn-cs"/>
              </a:rPr>
              <a:t>Operating Constraints</a:t>
            </a:r>
          </a:p>
        </p:txBody>
      </p:sp>
    </p:spTree>
    <p:extLst>
      <p:ext uri="{BB962C8B-B14F-4D97-AF65-F5344CB8AC3E}">
        <p14:creationId xmlns:p14="http://schemas.microsoft.com/office/powerpoint/2010/main" val="15630483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A022A-7CB2-19AD-32BF-9FEAF1D4C2AC}"/>
              </a:ext>
            </a:extLst>
          </p:cNvPr>
          <p:cNvSpPr>
            <a:spLocks noGrp="1"/>
          </p:cNvSpPr>
          <p:nvPr>
            <p:ph idx="1"/>
          </p:nvPr>
        </p:nvSpPr>
        <p:spPr/>
        <p:txBody>
          <a:bodyPr>
            <a:normAutofit fontScale="92500"/>
          </a:bodyPr>
          <a:lstStyle/>
          <a:p>
            <a:pPr marL="228600" lvl="1" indent="-229870">
              <a:spcBef>
                <a:spcPts val="1000"/>
              </a:spcBef>
            </a:pPr>
            <a:r>
              <a:rPr lang="en-GB" sz="2000" dirty="0">
                <a:latin typeface="Calibri" panose="020F0502020204030204" pitchFamily="34" charset="0"/>
              </a:rPr>
              <a:t>To complete the task, we would like you to:</a:t>
            </a:r>
            <a:endParaRPr lang="en-US"/>
          </a:p>
          <a:p>
            <a:pPr marL="685800" lvl="2">
              <a:spcBef>
                <a:spcPts val="1000"/>
              </a:spcBef>
            </a:pPr>
            <a:r>
              <a:rPr lang="en-GB" sz="1800">
                <a:latin typeface="Calibri"/>
                <a:cs typeface="Calibri"/>
              </a:rPr>
              <a:t>Analyse the data and build the model in whatever environment you feel comfortable (e.g. Python, Excel, R, etc)</a:t>
            </a:r>
          </a:p>
          <a:p>
            <a:pPr marL="685800" lvl="2">
              <a:spcBef>
                <a:spcPts val="1000"/>
              </a:spcBef>
            </a:pPr>
            <a:r>
              <a:rPr lang="en-GB" sz="1800" dirty="0">
                <a:latin typeface="Calibri" panose="020F0502020204030204" pitchFamily="34" charset="0"/>
              </a:rPr>
              <a:t>Use whatever data science approaches you see appropriate</a:t>
            </a:r>
          </a:p>
          <a:p>
            <a:pPr marL="685800" lvl="2">
              <a:spcBef>
                <a:spcPts val="1000"/>
              </a:spcBef>
            </a:pPr>
            <a:r>
              <a:rPr lang="en-GB" sz="1800" dirty="0">
                <a:latin typeface="Calibri" panose="020F0502020204030204" pitchFamily="34" charset="0"/>
              </a:rPr>
              <a:t>Present interesting insights from your exploratory analysis of the data</a:t>
            </a:r>
          </a:p>
          <a:p>
            <a:pPr marL="685800" lvl="2">
              <a:spcBef>
                <a:spcPts val="1000"/>
              </a:spcBef>
            </a:pPr>
            <a:r>
              <a:rPr lang="en-GB" sz="1800" dirty="0">
                <a:latin typeface="Calibri" panose="020F0502020204030204" pitchFamily="34" charset="0"/>
              </a:rPr>
              <a:t>Tell us how you approached the task and developed your strategy</a:t>
            </a:r>
          </a:p>
          <a:p>
            <a:pPr marL="685800" lvl="2">
              <a:spcBef>
                <a:spcPts val="1000"/>
              </a:spcBef>
            </a:pPr>
            <a:r>
              <a:rPr lang="en-GB" sz="1800" dirty="0">
                <a:latin typeface="Calibri" panose="020F0502020204030204" pitchFamily="34" charset="0"/>
              </a:rPr>
              <a:t>Describe your strategy in words that would give our business stakeholders confidence that it is sensible</a:t>
            </a:r>
          </a:p>
          <a:p>
            <a:pPr marL="685800" lvl="2">
              <a:spcBef>
                <a:spcPts val="1000"/>
              </a:spcBef>
            </a:pPr>
            <a:r>
              <a:rPr lang="en-GB" sz="1800">
                <a:latin typeface="Calibri"/>
                <a:cs typeface="Calibri"/>
              </a:rPr>
              <a:t>Provide </a:t>
            </a:r>
            <a:r>
              <a:rPr lang="en-GB">
                <a:latin typeface="Calibri"/>
                <a:cs typeface="Calibri"/>
              </a:rPr>
              <a:t>an</a:t>
            </a:r>
            <a:r>
              <a:rPr lang="en-GB" sz="1800">
                <a:latin typeface="Calibri"/>
                <a:cs typeface="Calibri"/>
              </a:rPr>
              <a:t> estimate of how much profit your strategy would have generated if applied to the 12 months training data</a:t>
            </a:r>
          </a:p>
          <a:p>
            <a:pPr marL="685800" lvl="2">
              <a:spcBef>
                <a:spcPts val="1000"/>
              </a:spcBef>
            </a:pPr>
            <a:r>
              <a:rPr lang="en-GB" sz="1800">
                <a:latin typeface="Calibri"/>
                <a:cs typeface="Calibri"/>
              </a:rPr>
              <a:t>Share your recommendation on how we should operate our electrolyser for each hour in the </a:t>
            </a:r>
            <a:r>
              <a:rPr lang="en-GB">
                <a:latin typeface="Calibri"/>
                <a:cs typeface="Calibri"/>
              </a:rPr>
              <a:t>one-month</a:t>
            </a:r>
            <a:r>
              <a:rPr lang="en-GB" sz="1800">
                <a:latin typeface="Calibri"/>
                <a:cs typeface="Calibri"/>
              </a:rPr>
              <a:t> evaluation period</a:t>
            </a:r>
          </a:p>
          <a:p>
            <a:pPr marL="685800" lvl="2">
              <a:spcBef>
                <a:spcPts val="1000"/>
              </a:spcBef>
            </a:pPr>
            <a:r>
              <a:rPr lang="en-GB" sz="1800">
                <a:latin typeface="Calibri"/>
                <a:cs typeface="Calibri"/>
              </a:rPr>
              <a:t>Calculate the profit your strategy would generate when applied to the </a:t>
            </a:r>
            <a:r>
              <a:rPr lang="en-GB">
                <a:latin typeface="Calibri"/>
                <a:cs typeface="Calibri"/>
              </a:rPr>
              <a:t>one-month </a:t>
            </a:r>
            <a:r>
              <a:rPr lang="en-GB" sz="1800">
                <a:latin typeface="Calibri"/>
                <a:cs typeface="Calibri"/>
              </a:rPr>
              <a:t>evaluation period</a:t>
            </a:r>
            <a:r>
              <a:rPr lang="en-GB">
                <a:latin typeface="Calibri"/>
                <a:cs typeface="Calibri"/>
              </a:rPr>
              <a:t> </a:t>
            </a:r>
            <a:endParaRPr lang="en-GB" sz="1800">
              <a:latin typeface="Calibri" panose="020F0502020204030204" pitchFamily="34" charset="0"/>
              <a:cs typeface="Calibri"/>
            </a:endParaRPr>
          </a:p>
          <a:p>
            <a:pPr marL="685800" lvl="2">
              <a:spcBef>
                <a:spcPts val="1000"/>
              </a:spcBef>
            </a:pPr>
            <a:endParaRPr lang="en-GB" dirty="0"/>
          </a:p>
        </p:txBody>
      </p:sp>
      <p:sp>
        <p:nvSpPr>
          <p:cNvPr id="4" name="Title 8">
            <a:extLst>
              <a:ext uri="{FF2B5EF4-FFF2-40B4-BE49-F238E27FC236}">
                <a16:creationId xmlns:a16="http://schemas.microsoft.com/office/drawing/2014/main" id="{BEA83B7A-735F-519D-1044-66ECD7CEA1A6}"/>
              </a:ext>
            </a:extLst>
          </p:cNvPr>
          <p:cNvSpPr txBox="1">
            <a:spLocks/>
          </p:cNvSpPr>
          <p:nvPr/>
        </p:nvSpPr>
        <p:spPr bwMode="auto">
          <a:xfrm>
            <a:off x="510381" y="144934"/>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defTabSz="1219170" rtl="0" eaLnBrk="1" latinLnBrk="0" hangingPunct="1">
              <a:lnSpc>
                <a:spcPct val="100000"/>
              </a:lnSpc>
              <a:spcBef>
                <a:spcPct val="0"/>
              </a:spcBef>
              <a:buNone/>
              <a:defRPr sz="2400" b="0" kern="1200" cap="none" baseline="0">
                <a:solidFill>
                  <a:schemeClr val="tx1"/>
                </a:solidFill>
                <a:latin typeface="ShellBold" panose="00000800000000000000" pitchFamily="50" charset="0"/>
                <a:ea typeface="+mj-ea"/>
                <a:cs typeface="+mj-cs"/>
              </a:defRPr>
            </a:lvl1pPr>
          </a:lstStyle>
          <a:p>
            <a:r>
              <a:rPr lang="en-GB" sz="2000" b="1" dirty="0">
                <a:latin typeface="Avenir Next LT Pro" panose="020B0504020202020204" pitchFamily="34" charset="0"/>
                <a:ea typeface="+mn-ea"/>
                <a:cs typeface="+mn-cs"/>
              </a:rPr>
              <a:t>What is your mission</a:t>
            </a:r>
          </a:p>
        </p:txBody>
      </p:sp>
    </p:spTree>
    <p:extLst>
      <p:ext uri="{BB962C8B-B14F-4D97-AF65-F5344CB8AC3E}">
        <p14:creationId xmlns:p14="http://schemas.microsoft.com/office/powerpoint/2010/main" val="407392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EC203-C6E2-9646-B68F-E6738FCF4B0F}"/>
              </a:ext>
            </a:extLst>
          </p:cNvPr>
          <p:cNvSpPr>
            <a:spLocks noGrp="1"/>
          </p:cNvSpPr>
          <p:nvPr>
            <p:ph type="ctrTitle"/>
          </p:nvPr>
        </p:nvSpPr>
        <p:spPr>
          <a:xfrm>
            <a:off x="435838" y="1427636"/>
            <a:ext cx="10002892" cy="463117"/>
          </a:xfrm>
        </p:spPr>
        <p:txBody>
          <a:bodyPr>
            <a:noAutofit/>
          </a:bodyPr>
          <a:lstStyle/>
          <a:p>
            <a:pPr algn="l" fontAlgn="base">
              <a:lnSpc>
                <a:spcPts val="2800"/>
              </a:lnSpc>
            </a:pPr>
            <a:r>
              <a:rPr lang="en-GB" sz="2666" b="1" dirty="0">
                <a:solidFill>
                  <a:srgbClr val="F91C1C"/>
                </a:solidFill>
                <a:latin typeface="+mn-lt"/>
                <a:ea typeface="Roboto Condensed" panose="02000000000000000000" pitchFamily="2" charset="0"/>
              </a:rPr>
              <a:t>Welcome to the “Step Up” – </a:t>
            </a:r>
            <a:br>
              <a:rPr lang="en-GB" sz="2666" b="1" dirty="0">
                <a:solidFill>
                  <a:srgbClr val="F91C1C"/>
                </a:solidFill>
                <a:latin typeface="+mn-lt"/>
                <a:ea typeface="Roboto Condensed" panose="02000000000000000000" pitchFamily="2" charset="0"/>
              </a:rPr>
            </a:br>
            <a:r>
              <a:rPr lang="en-GB" sz="2666" b="1" dirty="0">
                <a:solidFill>
                  <a:srgbClr val="F91C1C"/>
                </a:solidFill>
                <a:latin typeface="+mn-lt"/>
                <a:ea typeface="Roboto Condensed" panose="02000000000000000000" pitchFamily="2" charset="0"/>
              </a:rPr>
              <a:t>Shell live online career challenge</a:t>
            </a:r>
          </a:p>
        </p:txBody>
      </p:sp>
      <p:sp>
        <p:nvSpPr>
          <p:cNvPr id="5" name="Subtitle 2">
            <a:extLst>
              <a:ext uri="{FF2B5EF4-FFF2-40B4-BE49-F238E27FC236}">
                <a16:creationId xmlns:a16="http://schemas.microsoft.com/office/drawing/2014/main" id="{26E4BA76-5E3F-B144-B261-5562628FF3A6}"/>
              </a:ext>
            </a:extLst>
          </p:cNvPr>
          <p:cNvSpPr>
            <a:spLocks noGrp="1"/>
          </p:cNvSpPr>
          <p:nvPr>
            <p:ph type="subTitle" idx="1"/>
          </p:nvPr>
        </p:nvSpPr>
        <p:spPr>
          <a:xfrm>
            <a:off x="435839" y="2119730"/>
            <a:ext cx="5595521" cy="3447280"/>
          </a:xfrm>
        </p:spPr>
        <p:txBody>
          <a:bodyPr>
            <a:noAutofit/>
          </a:bodyPr>
          <a:lstStyle/>
          <a:p>
            <a:pPr marL="126987" indent="-126987" algn="l" fontAlgn="base">
              <a:spcBef>
                <a:spcPts val="1667"/>
              </a:spcBef>
            </a:pPr>
            <a:r>
              <a:rPr lang="en-GB" sz="1600" b="1" dirty="0">
                <a:solidFill>
                  <a:srgbClr val="F91C1C"/>
                </a:solidFill>
              </a:rPr>
              <a:t>What will you need?</a:t>
            </a:r>
            <a:endParaRPr lang="en-GB" sz="1600" dirty="0">
              <a:solidFill>
                <a:srgbClr val="F91C1C"/>
              </a:solidFill>
            </a:endParaRPr>
          </a:p>
          <a:p>
            <a:pPr marL="126987" indent="-126987" algn="l" fontAlgn="base">
              <a:buClr>
                <a:srgbClr val="F91C1C"/>
              </a:buClr>
              <a:buFont typeface="Arial" panose="020B0604020202020204" pitchFamily="34" charset="0"/>
              <a:buChar char="•"/>
            </a:pPr>
            <a:r>
              <a:rPr lang="en-GB" sz="1333" dirty="0"/>
              <a:t>A good wi-fi connection</a:t>
            </a:r>
          </a:p>
          <a:p>
            <a:pPr marL="126987" indent="-126987" algn="l" fontAlgn="base">
              <a:spcAft>
                <a:spcPts val="800"/>
              </a:spcAft>
              <a:buClr>
                <a:srgbClr val="F91C1C"/>
              </a:buClr>
              <a:buFont typeface="Arial" panose="020B0604020202020204" pitchFamily="34" charset="0"/>
              <a:buChar char="•"/>
            </a:pPr>
            <a:r>
              <a:rPr lang="en-GB" sz="1333" dirty="0"/>
              <a:t>A quiet environment where you will not be disturbed for 45 minutes!</a:t>
            </a:r>
          </a:p>
          <a:p>
            <a:pPr marL="154501" indent="-154501" algn="l" fontAlgn="base">
              <a:lnSpc>
                <a:spcPct val="120000"/>
              </a:lnSpc>
            </a:pPr>
            <a:r>
              <a:rPr lang="en-GB" sz="1600" b="1" dirty="0">
                <a:solidFill>
                  <a:srgbClr val="F91C1C"/>
                </a:solidFill>
              </a:rPr>
              <a:t>What do we expect?</a:t>
            </a:r>
            <a:endParaRPr lang="en-GB" sz="1600" dirty="0">
              <a:solidFill>
                <a:srgbClr val="F91C1C"/>
              </a:solidFill>
            </a:endParaRPr>
          </a:p>
          <a:p>
            <a:pPr marL="154501" indent="-154501" algn="l" fontAlgn="base">
              <a:lnSpc>
                <a:spcPct val="120000"/>
              </a:lnSpc>
              <a:spcBef>
                <a:spcPts val="300"/>
              </a:spcBef>
              <a:buClr>
                <a:srgbClr val="F91C1C"/>
              </a:buClr>
              <a:buFont typeface="Arial" panose="020B0604020202020204" pitchFamily="34" charset="0"/>
              <a:buChar char="•"/>
            </a:pPr>
            <a:r>
              <a:rPr lang="en-GB" sz="1333" dirty="0"/>
              <a:t>Respectful and appropriate behaviour throughout this </a:t>
            </a:r>
            <a:br>
              <a:rPr lang="en-GB" sz="1333" dirty="0"/>
            </a:br>
            <a:r>
              <a:rPr lang="en-GB" sz="1333" dirty="0"/>
              <a:t>45-minute briefing session</a:t>
            </a:r>
          </a:p>
          <a:p>
            <a:pPr marL="154501" indent="-154501" algn="l" fontAlgn="base">
              <a:lnSpc>
                <a:spcPct val="120000"/>
              </a:lnSpc>
              <a:spcBef>
                <a:spcPts val="300"/>
              </a:spcBef>
              <a:buClr>
                <a:srgbClr val="F91C1C"/>
              </a:buClr>
              <a:buFont typeface="Arial" panose="020B0604020202020204" pitchFamily="34" charset="0"/>
              <a:buChar char="•"/>
            </a:pPr>
            <a:r>
              <a:rPr lang="en-GB" sz="1333" dirty="0"/>
              <a:t>A positive attitude and a willingness to learn</a:t>
            </a:r>
          </a:p>
          <a:p>
            <a:pPr marL="154501" indent="-154501" algn="l" fontAlgn="base">
              <a:lnSpc>
                <a:spcPct val="120000"/>
              </a:lnSpc>
              <a:spcAft>
                <a:spcPts val="400"/>
              </a:spcAft>
              <a:buClr>
                <a:srgbClr val="F91C1C"/>
              </a:buClr>
              <a:buFont typeface="Arial" panose="020B0604020202020204" pitchFamily="34" charset="0"/>
              <a:buChar char="•"/>
            </a:pPr>
            <a:r>
              <a:rPr lang="en-GB" sz="1333" dirty="0"/>
              <a:t>There will be a number of opportunities throughout today’s presentation to ask questions using the chat function. </a:t>
            </a:r>
            <a:endParaRPr lang="en-GB" sz="733" dirty="0"/>
          </a:p>
        </p:txBody>
      </p:sp>
      <p:sp>
        <p:nvSpPr>
          <p:cNvPr id="6" name="Subtitle 2">
            <a:extLst>
              <a:ext uri="{FF2B5EF4-FFF2-40B4-BE49-F238E27FC236}">
                <a16:creationId xmlns:a16="http://schemas.microsoft.com/office/drawing/2014/main" id="{7889D965-ED4D-6E47-83FE-9A42FA7DB1A3}"/>
              </a:ext>
            </a:extLst>
          </p:cNvPr>
          <p:cNvSpPr txBox="1">
            <a:spLocks/>
          </p:cNvSpPr>
          <p:nvPr/>
        </p:nvSpPr>
        <p:spPr>
          <a:xfrm>
            <a:off x="6400750" y="2089339"/>
            <a:ext cx="5355412" cy="3744429"/>
          </a:xfrm>
          <a:prstGeom prst="rect">
            <a:avLst/>
          </a:prstGeom>
        </p:spPr>
        <p:txBody>
          <a:bodyPr vert="horz" lIns="45713" tIns="22856" rIns="45713" bIns="22856"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54501" indent="-154501" algn="l" defTabSz="609539" fontAlgn="base">
              <a:lnSpc>
                <a:spcPct val="120000"/>
              </a:lnSpc>
              <a:spcBef>
                <a:spcPts val="667"/>
              </a:spcBef>
            </a:pPr>
            <a:r>
              <a:rPr lang="en-GB" sz="1333" b="1" dirty="0">
                <a:solidFill>
                  <a:srgbClr val="F91C1C"/>
                </a:solidFill>
                <a:latin typeface="Calibri" panose="020F0502020204030204"/>
              </a:rPr>
              <a:t>How will you benefit from completing this challenge? </a:t>
            </a:r>
            <a:endParaRPr lang="en-GB" sz="1333" dirty="0">
              <a:solidFill>
                <a:srgbClr val="F91C1C"/>
              </a:solidFill>
              <a:latin typeface="Calibri" panose="020F0502020204030204"/>
            </a:endParaRPr>
          </a:p>
          <a:p>
            <a:pPr marL="154501" indent="-154501" algn="l" defTabSz="609539" fontAlgn="base">
              <a:lnSpc>
                <a:spcPct val="120000"/>
              </a:lnSpc>
              <a:spcBef>
                <a:spcPts val="300"/>
              </a:spcBef>
              <a:buClr>
                <a:srgbClr val="F91C1C"/>
              </a:buClr>
              <a:buFont typeface="Arial" panose="020B0604020202020204" pitchFamily="34" charset="0"/>
              <a:buChar char="•"/>
            </a:pPr>
            <a:r>
              <a:rPr lang="en-GB" sz="1333" dirty="0">
                <a:solidFill>
                  <a:prstClr val="black"/>
                </a:solidFill>
                <a:latin typeface="Calibri" panose="020F0502020204030204"/>
              </a:rPr>
              <a:t>The opportunity to solve Shell’s business problem</a:t>
            </a:r>
          </a:p>
          <a:p>
            <a:pPr marL="154501" indent="-154501" algn="l" defTabSz="609539" fontAlgn="base">
              <a:lnSpc>
                <a:spcPct val="120000"/>
              </a:lnSpc>
              <a:spcBef>
                <a:spcPts val="300"/>
              </a:spcBef>
              <a:buClr>
                <a:srgbClr val="F91C1C"/>
              </a:buClr>
              <a:buFont typeface="Arial" panose="020B0604020202020204" pitchFamily="34" charset="0"/>
              <a:buChar char="•"/>
            </a:pPr>
            <a:r>
              <a:rPr lang="en-GB" sz="1333" dirty="0">
                <a:solidFill>
                  <a:prstClr val="black"/>
                </a:solidFill>
                <a:latin typeface="Calibri" panose="020F0502020204030204"/>
              </a:rPr>
              <a:t>To learn about how your current course can be applied to a career in data</a:t>
            </a:r>
          </a:p>
          <a:p>
            <a:pPr marL="154501" indent="-154501" algn="l" defTabSz="609539" fontAlgn="base">
              <a:lnSpc>
                <a:spcPct val="120000"/>
              </a:lnSpc>
              <a:spcBef>
                <a:spcPts val="300"/>
              </a:spcBef>
              <a:buClr>
                <a:srgbClr val="F91C1C"/>
              </a:buClr>
              <a:buFont typeface="Arial" panose="020B0604020202020204" pitchFamily="34" charset="0"/>
              <a:buChar char="•"/>
            </a:pPr>
            <a:r>
              <a:rPr lang="en-GB" sz="1333" dirty="0">
                <a:solidFill>
                  <a:prstClr val="black"/>
                </a:solidFill>
                <a:latin typeface="Calibri" panose="020F0502020204030204"/>
              </a:rPr>
              <a:t>Understand how valuable YOUR “Key skills” are when solving this problem and delivering the solution.</a:t>
            </a:r>
          </a:p>
          <a:p>
            <a:pPr marL="154501" indent="-154501" algn="l" defTabSz="609539" fontAlgn="base">
              <a:lnSpc>
                <a:spcPct val="120000"/>
              </a:lnSpc>
              <a:spcBef>
                <a:spcPts val="667"/>
              </a:spcBef>
              <a:buClr>
                <a:srgbClr val="F91C1C"/>
              </a:buClr>
              <a:buFont typeface="Arial" panose="020B0604020202020204" pitchFamily="34" charset="0"/>
              <a:buChar char="•"/>
            </a:pPr>
            <a:r>
              <a:rPr lang="en-GB" sz="1333" dirty="0">
                <a:solidFill>
                  <a:prstClr val="black"/>
                </a:solidFill>
                <a:latin typeface="Calibri" panose="020F0502020204030204"/>
              </a:rPr>
              <a:t>Gain a virtual work experience certificate</a:t>
            </a:r>
          </a:p>
          <a:p>
            <a:pPr marL="154501" indent="-154501" algn="l" defTabSz="609539" fontAlgn="base">
              <a:lnSpc>
                <a:spcPct val="120000"/>
              </a:lnSpc>
              <a:spcBef>
                <a:spcPts val="667"/>
              </a:spcBef>
              <a:buClr>
                <a:srgbClr val="F91C1C"/>
              </a:buClr>
              <a:buFont typeface="Arial" panose="020B0604020202020204" pitchFamily="34" charset="0"/>
              <a:buChar char="•"/>
            </a:pPr>
            <a:endParaRPr lang="en-GB" sz="1333" dirty="0">
              <a:solidFill>
                <a:prstClr val="black"/>
              </a:solidFill>
              <a:latin typeface="Calibri" panose="020F0502020204030204"/>
            </a:endParaRPr>
          </a:p>
          <a:p>
            <a:pPr algn="l" defTabSz="609539" fontAlgn="base">
              <a:lnSpc>
                <a:spcPct val="120000"/>
              </a:lnSpc>
              <a:spcBef>
                <a:spcPts val="667"/>
              </a:spcBef>
              <a:buClr>
                <a:srgbClr val="F91C1C"/>
              </a:buClr>
            </a:pPr>
            <a:r>
              <a:rPr lang="en-GB" sz="1333"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Any technical issues during this session – please email us on </a:t>
            </a:r>
            <a:r>
              <a:rPr lang="en-GB" sz="1333" b="1" u="sng" dirty="0" err="1">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info@digdata.online</a:t>
            </a:r>
            <a:endParaRPr lang="en-GB" sz="1333"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154501" indent="-154501" algn="l" defTabSz="609539" fontAlgn="base">
              <a:lnSpc>
                <a:spcPct val="120000"/>
              </a:lnSpc>
              <a:spcBef>
                <a:spcPts val="667"/>
              </a:spcBef>
              <a:buClr>
                <a:srgbClr val="F91C1C"/>
              </a:buClr>
              <a:buFont typeface="Arial" panose="020B0604020202020204" pitchFamily="34" charset="0"/>
              <a:buChar char="•"/>
            </a:pPr>
            <a:endParaRPr lang="en-GB" sz="1333" dirty="0">
              <a:solidFill>
                <a:prstClr val="black"/>
              </a:solidFill>
              <a:latin typeface="Calibri" panose="020F0502020204030204"/>
            </a:endParaRPr>
          </a:p>
        </p:txBody>
      </p:sp>
    </p:spTree>
    <p:extLst>
      <p:ext uri="{BB962C8B-B14F-4D97-AF65-F5344CB8AC3E}">
        <p14:creationId xmlns:p14="http://schemas.microsoft.com/office/powerpoint/2010/main" val="1929951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20</a:t>
            </a:fld>
            <a:endParaRPr lang="en-GB" noProof="1"/>
          </a:p>
        </p:txBody>
      </p:sp>
      <p:sp>
        <p:nvSpPr>
          <p:cNvPr id="10" name="Text Placeholder 1">
            <a:extLst>
              <a:ext uri="{FF2B5EF4-FFF2-40B4-BE49-F238E27FC236}">
                <a16:creationId xmlns:a16="http://schemas.microsoft.com/office/drawing/2014/main" id="{6C5F6211-CAFE-A6A6-E3E0-FF1DCC7CF712}"/>
              </a:ext>
            </a:extLst>
          </p:cNvPr>
          <p:cNvSpPr txBox="1">
            <a:spLocks/>
          </p:cNvSpPr>
          <p:nvPr/>
        </p:nvSpPr>
        <p:spPr>
          <a:xfrm>
            <a:off x="476885" y="200819"/>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Toolkit Introduction</a:t>
            </a:r>
          </a:p>
        </p:txBody>
      </p:sp>
      <p:sp>
        <p:nvSpPr>
          <p:cNvPr id="3" name="TextBox 2">
            <a:extLst>
              <a:ext uri="{FF2B5EF4-FFF2-40B4-BE49-F238E27FC236}">
                <a16:creationId xmlns:a16="http://schemas.microsoft.com/office/drawing/2014/main" id="{DE3769C2-538F-A7FE-FC86-DD90ECDBE7F1}"/>
              </a:ext>
            </a:extLst>
          </p:cNvPr>
          <p:cNvSpPr txBox="1"/>
          <p:nvPr/>
        </p:nvSpPr>
        <p:spPr bwMode="auto">
          <a:xfrm>
            <a:off x="553172" y="1100202"/>
            <a:ext cx="10841018" cy="3539430"/>
          </a:xfrm>
          <a:prstGeom prst="rect">
            <a:avLst/>
          </a:prstGeom>
          <a:noFill/>
          <a:ln w="9525" algn="ctr">
            <a:noFill/>
            <a:miter lim="800000"/>
            <a:headEnd/>
            <a:tailEnd/>
          </a:ln>
        </p:spPr>
        <p:txBody>
          <a:bodyPr wrap="square" lIns="91440" tIns="45720" rIns="91440" bIns="45720" anchor="t">
            <a:spAutoFit/>
          </a:bodyPr>
          <a:lstStyle/>
          <a:p>
            <a:r>
              <a:rPr lang="en-GB" sz="1600"/>
              <a:t>We will provide you with:</a:t>
            </a:r>
          </a:p>
          <a:p>
            <a:endParaRPr lang="en-GB" sz="1600"/>
          </a:p>
          <a:p>
            <a:pPr marL="342900" indent="-342900">
              <a:buFontTx/>
              <a:buAutoNum type="arabicPeriod"/>
            </a:pPr>
            <a:r>
              <a:rPr lang="en-GB" sz="1600"/>
              <a:t>Datasets that give you information</a:t>
            </a:r>
            <a:endParaRPr lang="en-GB" sz="1600" dirty="0">
              <a:cs typeface="ShellMedium"/>
            </a:endParaRPr>
          </a:p>
          <a:p>
            <a:endParaRPr lang="en-GB" sz="1600">
              <a:cs typeface="ShellMedium"/>
            </a:endParaRPr>
          </a:p>
          <a:p>
            <a:pPr marL="629920" lvl="1" indent="-400050">
              <a:buFont typeface="+mj-lt"/>
              <a:buAutoNum type="romanLcPeriod"/>
            </a:pPr>
            <a:r>
              <a:rPr lang="en-GB" sz="1600"/>
              <a:t>Windfarm Electricity Production (hourly) – Forecast and Actual</a:t>
            </a:r>
            <a:endParaRPr lang="en-GB" sz="1600">
              <a:cs typeface="ShellMedium"/>
            </a:endParaRPr>
          </a:p>
          <a:p>
            <a:pPr marL="629920" lvl="1" indent="-400050">
              <a:buFont typeface="+mj-lt"/>
              <a:buAutoNum type="romanLcPeriod"/>
            </a:pPr>
            <a:r>
              <a:rPr lang="en-GB" sz="1600"/>
              <a:t>Market Electricity Prices (hourly) – Next Day and Spot</a:t>
            </a:r>
            <a:endParaRPr lang="en-GB" sz="1600">
              <a:cs typeface="ShellMedium"/>
            </a:endParaRPr>
          </a:p>
          <a:p>
            <a:pPr marL="629920" lvl="1" indent="-400050">
              <a:buFont typeface="+mj-lt"/>
              <a:buAutoNum type="romanLcPeriod"/>
            </a:pPr>
            <a:r>
              <a:rPr lang="en-GB" sz="1600"/>
              <a:t>Factory Hydrogen Demand (daily) – Forecast and Actual</a:t>
            </a:r>
            <a:endParaRPr lang="en-GB" sz="1600">
              <a:cs typeface="ShellMedium"/>
            </a:endParaRPr>
          </a:p>
          <a:p>
            <a:pPr marL="229870" lvl="1"/>
            <a:endParaRPr lang="en-GB" sz="1600">
              <a:cs typeface="ShellMedium"/>
            </a:endParaRPr>
          </a:p>
          <a:p>
            <a:pPr marL="229870" lvl="1"/>
            <a:endParaRPr lang="en-GB" sz="1600">
              <a:cs typeface="ShellMedium"/>
            </a:endParaRPr>
          </a:p>
          <a:p>
            <a:pPr marL="0" lvl="1"/>
            <a:r>
              <a:rPr lang="en-GB" sz="1600"/>
              <a:t>2. List of parameters with values </a:t>
            </a:r>
            <a:endParaRPr lang="en-GB" sz="1600">
              <a:cs typeface="ShellMedium"/>
            </a:endParaRPr>
          </a:p>
          <a:p>
            <a:pPr marL="0" lvl="1"/>
            <a:endParaRPr lang="en-GB" sz="1600">
              <a:cs typeface="ShellMedium"/>
            </a:endParaRPr>
          </a:p>
          <a:p>
            <a:pPr marL="0" lvl="1"/>
            <a:r>
              <a:rPr lang="en-GB" sz="1600">
                <a:cs typeface="ShellMedium"/>
              </a:rPr>
              <a:t>3. Data dictionary</a:t>
            </a:r>
          </a:p>
          <a:p>
            <a:pPr marL="0" lvl="1"/>
            <a:endParaRPr lang="en-GB" sz="1600">
              <a:cs typeface="ShellMedium"/>
            </a:endParaRPr>
          </a:p>
          <a:p>
            <a:pPr marL="0" lvl="1"/>
            <a:endParaRPr lang="en-GB" sz="1600">
              <a:cs typeface="ShellMedium"/>
            </a:endParaRPr>
          </a:p>
        </p:txBody>
      </p:sp>
    </p:spTree>
    <p:extLst>
      <p:ext uri="{BB962C8B-B14F-4D97-AF65-F5344CB8AC3E}">
        <p14:creationId xmlns:p14="http://schemas.microsoft.com/office/powerpoint/2010/main" val="35602349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21</a:t>
            </a:fld>
            <a:endParaRPr lang="en-GB" noProof="1"/>
          </a:p>
        </p:txBody>
      </p:sp>
      <p:sp>
        <p:nvSpPr>
          <p:cNvPr id="2" name="Text Placeholder 4">
            <a:extLst>
              <a:ext uri="{FF2B5EF4-FFF2-40B4-BE49-F238E27FC236}">
                <a16:creationId xmlns:a16="http://schemas.microsoft.com/office/drawing/2014/main" id="{FCE0E28B-C068-C791-DE06-A1DDC8880DF9}"/>
              </a:ext>
            </a:extLst>
          </p:cNvPr>
          <p:cNvSpPr txBox="1">
            <a:spLocks/>
          </p:cNvSpPr>
          <p:nvPr/>
        </p:nvSpPr>
        <p:spPr>
          <a:xfrm>
            <a:off x="476885" y="686786"/>
            <a:ext cx="9146842" cy="321831"/>
          </a:xfrm>
          <a:prstGeom prst="rect">
            <a:avLst/>
          </a:prstGeom>
        </p:spPr>
        <p:txBody>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buClr>
                <a:schemeClr val="accent1"/>
              </a:buClr>
            </a:pPr>
            <a:r>
              <a:rPr lang="en-GB"/>
              <a:t>You will be provided with the following hourly dataset:</a:t>
            </a:r>
          </a:p>
        </p:txBody>
      </p:sp>
      <p:sp>
        <p:nvSpPr>
          <p:cNvPr id="3" name="Text Placeholder 1">
            <a:extLst>
              <a:ext uri="{FF2B5EF4-FFF2-40B4-BE49-F238E27FC236}">
                <a16:creationId xmlns:a16="http://schemas.microsoft.com/office/drawing/2014/main" id="{D43D2A80-E6DB-07A8-B2A0-4617E036E047}"/>
              </a:ext>
            </a:extLst>
          </p:cNvPr>
          <p:cNvSpPr txBox="1">
            <a:spLocks/>
          </p:cNvSpPr>
          <p:nvPr/>
        </p:nvSpPr>
        <p:spPr>
          <a:xfrm>
            <a:off x="476885" y="200819"/>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Understanding the data</a:t>
            </a:r>
          </a:p>
        </p:txBody>
      </p:sp>
      <p:sp>
        <p:nvSpPr>
          <p:cNvPr id="15" name="Text Placeholder 4">
            <a:extLst>
              <a:ext uri="{FF2B5EF4-FFF2-40B4-BE49-F238E27FC236}">
                <a16:creationId xmlns:a16="http://schemas.microsoft.com/office/drawing/2014/main" id="{CE61B53A-6C57-7FA9-0762-7C74E278294D}"/>
              </a:ext>
            </a:extLst>
          </p:cNvPr>
          <p:cNvSpPr txBox="1">
            <a:spLocks/>
          </p:cNvSpPr>
          <p:nvPr/>
        </p:nvSpPr>
        <p:spPr>
          <a:xfrm>
            <a:off x="359221" y="3471039"/>
            <a:ext cx="2208943" cy="1380779"/>
          </a:xfrm>
          <a:prstGeom prst="rect">
            <a:avLst/>
          </a:prstGeom>
        </p:spPr>
        <p:txBody>
          <a:bodyPr lIns="0" tIns="0" rIns="0" bIns="0" numCol="1" spcCol="360000" anchor="t"/>
          <a:lstStyle>
            <a:lvl1pPr marL="0" indent="0" algn="l" defTabSz="914400" rtl="0" eaLnBrk="1" latinLnBrk="0" hangingPunct="1">
              <a:lnSpc>
                <a:spcPct val="100000"/>
              </a:lnSpc>
              <a:spcBef>
                <a:spcPts val="0"/>
              </a:spcBef>
              <a:buFont typeface="Arial" panose="020B0604020202020204" pitchFamily="34" charset="0"/>
              <a:buNone/>
              <a:defRPr sz="1200" b="0"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GB" sz="1800" b="1"/>
              <a:t>Windfarm Electricity Production (Actual and Forecasts)</a:t>
            </a: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p:txBody>
      </p:sp>
      <p:sp>
        <p:nvSpPr>
          <p:cNvPr id="20" name="TextBox 19">
            <a:extLst>
              <a:ext uri="{FF2B5EF4-FFF2-40B4-BE49-F238E27FC236}">
                <a16:creationId xmlns:a16="http://schemas.microsoft.com/office/drawing/2014/main" id="{4D31D79F-11AB-C28A-7955-A103BFDADF46}"/>
              </a:ext>
            </a:extLst>
          </p:cNvPr>
          <p:cNvSpPr txBox="1"/>
          <p:nvPr/>
        </p:nvSpPr>
        <p:spPr bwMode="auto">
          <a:xfrm>
            <a:off x="2686517" y="2332620"/>
            <a:ext cx="1151107"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Day and hour of year</a:t>
            </a:r>
            <a:endParaRPr lang="en-US" sz="1600" err="1"/>
          </a:p>
        </p:txBody>
      </p:sp>
      <p:sp>
        <p:nvSpPr>
          <p:cNvPr id="21" name="TextBox 20">
            <a:extLst>
              <a:ext uri="{FF2B5EF4-FFF2-40B4-BE49-F238E27FC236}">
                <a16:creationId xmlns:a16="http://schemas.microsoft.com/office/drawing/2014/main" id="{DB92BBD3-2B37-D8BE-753C-DFCD9DFD9A55}"/>
              </a:ext>
            </a:extLst>
          </p:cNvPr>
          <p:cNvSpPr txBox="1"/>
          <p:nvPr/>
        </p:nvSpPr>
        <p:spPr bwMode="auto">
          <a:xfrm>
            <a:off x="3910629" y="2332619"/>
            <a:ext cx="1151107"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defTabSz="357708">
              <a:lnSpc>
                <a:spcPct val="140000"/>
              </a:lnSpc>
              <a:buClr>
                <a:schemeClr val="accent2"/>
              </a:buClr>
              <a:buSzPct val="85000"/>
            </a:pPr>
            <a:r>
              <a:rPr lang="en-GB" sz="1600"/>
              <a:t>Actual Wind Speed</a:t>
            </a:r>
            <a:endParaRPr lang="en-US" sz="1600" err="1"/>
          </a:p>
        </p:txBody>
      </p:sp>
      <p:sp>
        <p:nvSpPr>
          <p:cNvPr id="22" name="TextBox 21">
            <a:extLst>
              <a:ext uri="{FF2B5EF4-FFF2-40B4-BE49-F238E27FC236}">
                <a16:creationId xmlns:a16="http://schemas.microsoft.com/office/drawing/2014/main" id="{488BDA97-A1FA-BE06-B63A-8D5B96144FC0}"/>
              </a:ext>
            </a:extLst>
          </p:cNvPr>
          <p:cNvSpPr txBox="1"/>
          <p:nvPr/>
        </p:nvSpPr>
        <p:spPr bwMode="auto">
          <a:xfrm>
            <a:off x="5134741" y="2312536"/>
            <a:ext cx="1259125"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Actual Power Output</a:t>
            </a:r>
            <a:endParaRPr lang="en-US" sz="1600" err="1"/>
          </a:p>
        </p:txBody>
      </p:sp>
      <p:sp>
        <p:nvSpPr>
          <p:cNvPr id="23" name="TextBox 22">
            <a:extLst>
              <a:ext uri="{FF2B5EF4-FFF2-40B4-BE49-F238E27FC236}">
                <a16:creationId xmlns:a16="http://schemas.microsoft.com/office/drawing/2014/main" id="{6A72F9B7-B3BD-EDB7-5741-56CE1085437B}"/>
              </a:ext>
            </a:extLst>
          </p:cNvPr>
          <p:cNvSpPr txBox="1"/>
          <p:nvPr/>
        </p:nvSpPr>
        <p:spPr bwMode="auto">
          <a:xfrm>
            <a:off x="6466871" y="2333364"/>
            <a:ext cx="5254748"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Forecast Outputs for the wind at that time from the </a:t>
            </a:r>
            <a:r>
              <a:rPr lang="en-GB" sz="1600" dirty="0"/>
              <a:t>previous </a:t>
            </a:r>
            <a:r>
              <a:rPr lang="en-GB" sz="1600"/>
              <a:t>hour, 6 hours before and the day before</a:t>
            </a:r>
            <a:endParaRPr lang="en-US" sz="1600" err="1"/>
          </a:p>
        </p:txBody>
      </p:sp>
      <p:pic>
        <p:nvPicPr>
          <p:cNvPr id="6" name="Picture 6" descr="Table&#10;&#10;Description automatically generated">
            <a:extLst>
              <a:ext uri="{FF2B5EF4-FFF2-40B4-BE49-F238E27FC236}">
                <a16:creationId xmlns:a16="http://schemas.microsoft.com/office/drawing/2014/main" id="{08E3133E-00E9-27F0-A7DE-E26B07662EDD}"/>
              </a:ext>
            </a:extLst>
          </p:cNvPr>
          <p:cNvPicPr>
            <a:picLocks noChangeAspect="1"/>
          </p:cNvPicPr>
          <p:nvPr/>
        </p:nvPicPr>
        <p:blipFill>
          <a:blip r:embed="rId2"/>
          <a:stretch>
            <a:fillRect/>
          </a:stretch>
        </p:blipFill>
        <p:spPr>
          <a:xfrm>
            <a:off x="2518012" y="3071922"/>
            <a:ext cx="9385109" cy="2181289"/>
          </a:xfrm>
          <a:prstGeom prst="rect">
            <a:avLst/>
          </a:prstGeom>
        </p:spPr>
      </p:pic>
    </p:spTree>
    <p:extLst>
      <p:ext uri="{BB962C8B-B14F-4D97-AF65-F5344CB8AC3E}">
        <p14:creationId xmlns:p14="http://schemas.microsoft.com/office/powerpoint/2010/main" val="373839125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22</a:t>
            </a:fld>
            <a:endParaRPr lang="en-GB" noProof="1"/>
          </a:p>
        </p:txBody>
      </p:sp>
      <p:sp>
        <p:nvSpPr>
          <p:cNvPr id="2" name="Text Placeholder 4">
            <a:extLst>
              <a:ext uri="{FF2B5EF4-FFF2-40B4-BE49-F238E27FC236}">
                <a16:creationId xmlns:a16="http://schemas.microsoft.com/office/drawing/2014/main" id="{FCE0E28B-C068-C791-DE06-A1DDC8880DF9}"/>
              </a:ext>
            </a:extLst>
          </p:cNvPr>
          <p:cNvSpPr txBox="1">
            <a:spLocks/>
          </p:cNvSpPr>
          <p:nvPr/>
        </p:nvSpPr>
        <p:spPr>
          <a:xfrm>
            <a:off x="476885" y="686786"/>
            <a:ext cx="9146842" cy="321831"/>
          </a:xfrm>
          <a:prstGeom prst="rect">
            <a:avLst/>
          </a:prstGeom>
        </p:spPr>
        <p:txBody>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buClr>
                <a:schemeClr val="accent1"/>
              </a:buClr>
            </a:pPr>
            <a:r>
              <a:rPr lang="en-GB" sz="1600"/>
              <a:t>You will be provided with the following hourly dataset:</a:t>
            </a:r>
          </a:p>
        </p:txBody>
      </p:sp>
      <p:sp>
        <p:nvSpPr>
          <p:cNvPr id="3" name="Text Placeholder 1">
            <a:extLst>
              <a:ext uri="{FF2B5EF4-FFF2-40B4-BE49-F238E27FC236}">
                <a16:creationId xmlns:a16="http://schemas.microsoft.com/office/drawing/2014/main" id="{D43D2A80-E6DB-07A8-B2A0-4617E036E047}"/>
              </a:ext>
            </a:extLst>
          </p:cNvPr>
          <p:cNvSpPr txBox="1">
            <a:spLocks/>
          </p:cNvSpPr>
          <p:nvPr/>
        </p:nvSpPr>
        <p:spPr>
          <a:xfrm>
            <a:off x="476885" y="200819"/>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Understanding the data</a:t>
            </a:r>
          </a:p>
        </p:txBody>
      </p:sp>
      <p:sp>
        <p:nvSpPr>
          <p:cNvPr id="14" name="Text Placeholder 4">
            <a:extLst>
              <a:ext uri="{FF2B5EF4-FFF2-40B4-BE49-F238E27FC236}">
                <a16:creationId xmlns:a16="http://schemas.microsoft.com/office/drawing/2014/main" id="{63A325DA-397B-8C17-8984-5C22AC7DBFF2}"/>
              </a:ext>
            </a:extLst>
          </p:cNvPr>
          <p:cNvSpPr txBox="1">
            <a:spLocks/>
          </p:cNvSpPr>
          <p:nvPr/>
        </p:nvSpPr>
        <p:spPr>
          <a:xfrm>
            <a:off x="974687" y="3219226"/>
            <a:ext cx="2996044" cy="419548"/>
          </a:xfrm>
          <a:prstGeom prst="rect">
            <a:avLst/>
          </a:prstGeom>
        </p:spPr>
        <p:txBody>
          <a:bodyPr lIns="0" tIns="0" rIns="0" bIns="0" numCol="1" spcCol="360000" anchor="t"/>
          <a:lstStyle>
            <a:lvl1pPr marL="0" indent="0" algn="l" defTabSz="914400" rtl="0" eaLnBrk="1" latinLnBrk="0" hangingPunct="1">
              <a:lnSpc>
                <a:spcPct val="100000"/>
              </a:lnSpc>
              <a:spcBef>
                <a:spcPts val="0"/>
              </a:spcBef>
              <a:buFont typeface="Arial" panose="020B0604020202020204" pitchFamily="34" charset="0"/>
              <a:buNone/>
              <a:defRPr sz="1200" b="0"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GB" sz="1800" b="1"/>
              <a:t>Prices (Next Day and Spot)</a:t>
            </a:r>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p:txBody>
      </p:sp>
      <p:sp>
        <p:nvSpPr>
          <p:cNvPr id="20" name="TextBox 19">
            <a:extLst>
              <a:ext uri="{FF2B5EF4-FFF2-40B4-BE49-F238E27FC236}">
                <a16:creationId xmlns:a16="http://schemas.microsoft.com/office/drawing/2014/main" id="{4D31D79F-11AB-C28A-7955-A103BFDADF46}"/>
              </a:ext>
            </a:extLst>
          </p:cNvPr>
          <p:cNvSpPr txBox="1"/>
          <p:nvPr/>
        </p:nvSpPr>
        <p:spPr bwMode="auto">
          <a:xfrm>
            <a:off x="4537780" y="1435530"/>
            <a:ext cx="1367809"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Day and hour of year</a:t>
            </a:r>
            <a:endParaRPr lang="en-US" sz="1600" err="1"/>
          </a:p>
        </p:txBody>
      </p:sp>
      <p:pic>
        <p:nvPicPr>
          <p:cNvPr id="6" name="Picture 5">
            <a:extLst>
              <a:ext uri="{FF2B5EF4-FFF2-40B4-BE49-F238E27FC236}">
                <a16:creationId xmlns:a16="http://schemas.microsoft.com/office/drawing/2014/main" id="{75B49B37-07A4-1775-6E6E-D8FAE65440AC}"/>
              </a:ext>
            </a:extLst>
          </p:cNvPr>
          <p:cNvPicPr>
            <a:picLocks noChangeAspect="1"/>
          </p:cNvPicPr>
          <p:nvPr/>
        </p:nvPicPr>
        <p:blipFill>
          <a:blip r:embed="rId2"/>
          <a:stretch>
            <a:fillRect/>
          </a:stretch>
        </p:blipFill>
        <p:spPr>
          <a:xfrm>
            <a:off x="4464088" y="2247292"/>
            <a:ext cx="6753225" cy="3314700"/>
          </a:xfrm>
          <a:prstGeom prst="rect">
            <a:avLst/>
          </a:prstGeom>
        </p:spPr>
      </p:pic>
      <p:sp>
        <p:nvSpPr>
          <p:cNvPr id="7" name="TextBox 6">
            <a:extLst>
              <a:ext uri="{FF2B5EF4-FFF2-40B4-BE49-F238E27FC236}">
                <a16:creationId xmlns:a16="http://schemas.microsoft.com/office/drawing/2014/main" id="{61E3444B-2552-657C-50D3-437D732FF920}"/>
              </a:ext>
            </a:extLst>
          </p:cNvPr>
          <p:cNvSpPr txBox="1"/>
          <p:nvPr/>
        </p:nvSpPr>
        <p:spPr bwMode="auto">
          <a:xfrm>
            <a:off x="6286413" y="1435529"/>
            <a:ext cx="2388889"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Electricity Prices bought day ahead /</a:t>
            </a:r>
            <a:r>
              <a:rPr lang="en-GB" sz="1600" err="1"/>
              <a:t>KWh</a:t>
            </a:r>
            <a:endParaRPr lang="en-US" sz="1600" err="1">
              <a:cs typeface="ShellMedium"/>
            </a:endParaRPr>
          </a:p>
        </p:txBody>
      </p:sp>
      <p:sp>
        <p:nvSpPr>
          <p:cNvPr id="8" name="TextBox 7">
            <a:extLst>
              <a:ext uri="{FF2B5EF4-FFF2-40B4-BE49-F238E27FC236}">
                <a16:creationId xmlns:a16="http://schemas.microsoft.com/office/drawing/2014/main" id="{F0B6A93E-119B-CB6B-5C77-A4E99EE2190D}"/>
              </a:ext>
            </a:extLst>
          </p:cNvPr>
          <p:cNvSpPr txBox="1"/>
          <p:nvPr/>
        </p:nvSpPr>
        <p:spPr bwMode="auto">
          <a:xfrm>
            <a:off x="8796859" y="1435528"/>
            <a:ext cx="2527318" cy="651589"/>
          </a:xfrm>
          <a:prstGeom prst="rect">
            <a:avLst/>
          </a:prstGeom>
          <a:solidFill>
            <a:srgbClr val="FEF5CD"/>
          </a:solidFill>
          <a:ln w="9525" algn="ctr">
            <a:solidFill>
              <a:schemeClr val="tx1"/>
            </a:solid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GB" sz="1600"/>
              <a:t>Electricity Prices for on the day purchasing/</a:t>
            </a:r>
            <a:r>
              <a:rPr lang="en-GB" sz="1600" err="1"/>
              <a:t>KWh</a:t>
            </a:r>
            <a:endParaRPr lang="en-US" sz="1600" err="1"/>
          </a:p>
        </p:txBody>
      </p:sp>
    </p:spTree>
    <p:extLst>
      <p:ext uri="{BB962C8B-B14F-4D97-AF65-F5344CB8AC3E}">
        <p14:creationId xmlns:p14="http://schemas.microsoft.com/office/powerpoint/2010/main" val="40443074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23</a:t>
            </a:fld>
            <a:endParaRPr lang="en-GB" noProof="1"/>
          </a:p>
        </p:txBody>
      </p:sp>
      <p:sp>
        <p:nvSpPr>
          <p:cNvPr id="2" name="Text Placeholder 4">
            <a:extLst>
              <a:ext uri="{FF2B5EF4-FFF2-40B4-BE49-F238E27FC236}">
                <a16:creationId xmlns:a16="http://schemas.microsoft.com/office/drawing/2014/main" id="{FCE0E28B-C068-C791-DE06-A1DDC8880DF9}"/>
              </a:ext>
            </a:extLst>
          </p:cNvPr>
          <p:cNvSpPr txBox="1">
            <a:spLocks/>
          </p:cNvSpPr>
          <p:nvPr/>
        </p:nvSpPr>
        <p:spPr>
          <a:xfrm>
            <a:off x="476885" y="856873"/>
            <a:ext cx="9146842" cy="321831"/>
          </a:xfrm>
          <a:prstGeom prst="rect">
            <a:avLst/>
          </a:prstGeom>
        </p:spPr>
        <p:txBody>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buClr>
                <a:schemeClr val="accent1"/>
              </a:buClr>
            </a:pPr>
            <a:r>
              <a:rPr lang="en-GB" sz="1600"/>
              <a:t>Hydrogen demand in the factory is provided at daily level</a:t>
            </a:r>
            <a:r>
              <a:rPr lang="en-GB" sz="1400"/>
              <a:t>.</a:t>
            </a:r>
          </a:p>
        </p:txBody>
      </p:sp>
      <p:sp>
        <p:nvSpPr>
          <p:cNvPr id="3" name="Text Placeholder 1">
            <a:extLst>
              <a:ext uri="{FF2B5EF4-FFF2-40B4-BE49-F238E27FC236}">
                <a16:creationId xmlns:a16="http://schemas.microsoft.com/office/drawing/2014/main" id="{D43D2A80-E6DB-07A8-B2A0-4617E036E047}"/>
              </a:ext>
            </a:extLst>
          </p:cNvPr>
          <p:cNvSpPr txBox="1">
            <a:spLocks/>
          </p:cNvSpPr>
          <p:nvPr/>
        </p:nvSpPr>
        <p:spPr>
          <a:xfrm>
            <a:off x="476885" y="200819"/>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Understanding the data</a:t>
            </a:r>
          </a:p>
        </p:txBody>
      </p:sp>
      <p:sp>
        <p:nvSpPr>
          <p:cNvPr id="15" name="Text Placeholder 4">
            <a:extLst>
              <a:ext uri="{FF2B5EF4-FFF2-40B4-BE49-F238E27FC236}">
                <a16:creationId xmlns:a16="http://schemas.microsoft.com/office/drawing/2014/main" id="{CE61B53A-6C57-7FA9-0762-7C74E278294D}"/>
              </a:ext>
            </a:extLst>
          </p:cNvPr>
          <p:cNvSpPr txBox="1">
            <a:spLocks/>
          </p:cNvSpPr>
          <p:nvPr/>
        </p:nvSpPr>
        <p:spPr>
          <a:xfrm>
            <a:off x="640342" y="2156589"/>
            <a:ext cx="2208943" cy="1380779"/>
          </a:xfrm>
          <a:prstGeom prst="rect">
            <a:avLst/>
          </a:prstGeom>
        </p:spPr>
        <p:txBody>
          <a:bodyPr lIns="0" tIns="0" rIns="0" bIns="0" numCol="1" spcCol="360000" anchor="t"/>
          <a:lstStyle>
            <a:lvl1pPr marL="0" indent="0" algn="l" defTabSz="914400" rtl="0" eaLnBrk="1" latinLnBrk="0" hangingPunct="1">
              <a:lnSpc>
                <a:spcPct val="100000"/>
              </a:lnSpc>
              <a:spcBef>
                <a:spcPts val="0"/>
              </a:spcBef>
              <a:buFont typeface="Arial" panose="020B0604020202020204" pitchFamily="34" charset="0"/>
              <a:buNone/>
              <a:defRPr sz="1200" b="0"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GB" sz="1800" b="1"/>
              <a:t>Factory Hydrogen Demand (Actual and Forecasts)*</a:t>
            </a: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a:p>
            <a:pPr>
              <a:buClr>
                <a:schemeClr val="accent1"/>
              </a:buClr>
            </a:pPr>
            <a:endParaRPr lang="en-GB" sz="1400" b="1"/>
          </a:p>
        </p:txBody>
      </p:sp>
      <p:sp>
        <p:nvSpPr>
          <p:cNvPr id="4" name="Text Placeholder 4">
            <a:extLst>
              <a:ext uri="{FF2B5EF4-FFF2-40B4-BE49-F238E27FC236}">
                <a16:creationId xmlns:a16="http://schemas.microsoft.com/office/drawing/2014/main" id="{F692769E-0938-4AC9-7989-7C851FD93579}"/>
              </a:ext>
            </a:extLst>
          </p:cNvPr>
          <p:cNvSpPr txBox="1">
            <a:spLocks/>
          </p:cNvSpPr>
          <p:nvPr/>
        </p:nvSpPr>
        <p:spPr>
          <a:xfrm>
            <a:off x="476885" y="6001127"/>
            <a:ext cx="11202855" cy="266495"/>
          </a:xfrm>
          <a:prstGeom prst="rect">
            <a:avLst/>
          </a:prstGeom>
        </p:spPr>
        <p:txBody>
          <a:bodyPr lIns="0" tIns="0" rIns="0" bIns="0" numCol="1" spcCol="360000" anchor="t"/>
          <a:lstStyle>
            <a:lvl1pPr marL="0" indent="0" algn="l" defTabSz="914400" rtl="0" eaLnBrk="1" latinLnBrk="0" hangingPunct="1">
              <a:lnSpc>
                <a:spcPct val="100000"/>
              </a:lnSpc>
              <a:spcBef>
                <a:spcPts val="0"/>
              </a:spcBef>
              <a:buFont typeface="Arial" panose="020B0604020202020204" pitchFamily="34" charset="0"/>
              <a:buNone/>
              <a:defRPr sz="1200" b="0"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lang="en-GB" sz="1400"/>
              <a:t>Weekly and Monthly Forecasts will also be provided</a:t>
            </a:r>
          </a:p>
        </p:txBody>
      </p:sp>
      <p:pic>
        <p:nvPicPr>
          <p:cNvPr id="7" name="Picture 6">
            <a:extLst>
              <a:ext uri="{FF2B5EF4-FFF2-40B4-BE49-F238E27FC236}">
                <a16:creationId xmlns:a16="http://schemas.microsoft.com/office/drawing/2014/main" id="{630235D9-C0E4-E520-B083-AC5A55626DE5}"/>
              </a:ext>
            </a:extLst>
          </p:cNvPr>
          <p:cNvPicPr>
            <a:picLocks noChangeAspect="1"/>
          </p:cNvPicPr>
          <p:nvPr/>
        </p:nvPicPr>
        <p:blipFill>
          <a:blip r:embed="rId2"/>
          <a:stretch>
            <a:fillRect/>
          </a:stretch>
        </p:blipFill>
        <p:spPr>
          <a:xfrm>
            <a:off x="4842933" y="2100934"/>
            <a:ext cx="6353175" cy="3162300"/>
          </a:xfrm>
          <a:prstGeom prst="rect">
            <a:avLst/>
          </a:prstGeom>
        </p:spPr>
      </p:pic>
      <p:sp>
        <p:nvSpPr>
          <p:cNvPr id="8" name="TextBox 7">
            <a:extLst>
              <a:ext uri="{FF2B5EF4-FFF2-40B4-BE49-F238E27FC236}">
                <a16:creationId xmlns:a16="http://schemas.microsoft.com/office/drawing/2014/main" id="{65210BD9-9123-3527-4A6D-41CEA80BDB96}"/>
              </a:ext>
            </a:extLst>
          </p:cNvPr>
          <p:cNvSpPr txBox="1"/>
          <p:nvPr/>
        </p:nvSpPr>
        <p:spPr bwMode="auto">
          <a:xfrm>
            <a:off x="4842933" y="1693333"/>
            <a:ext cx="1107676" cy="306879"/>
          </a:xfrm>
          <a:prstGeom prst="rect">
            <a:avLst/>
          </a:prstGeom>
          <a:solidFill>
            <a:srgbClr val="FEF5CD"/>
          </a:solidFill>
          <a:ln w="9525" algn="ctr">
            <a:solidFill>
              <a:schemeClr val="tx1"/>
            </a:solid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GB" sz="1600"/>
              <a:t>Day of year</a:t>
            </a:r>
            <a:endParaRPr lang="en-US" sz="1600" err="1"/>
          </a:p>
        </p:txBody>
      </p:sp>
      <p:sp>
        <p:nvSpPr>
          <p:cNvPr id="9" name="TextBox 8">
            <a:extLst>
              <a:ext uri="{FF2B5EF4-FFF2-40B4-BE49-F238E27FC236}">
                <a16:creationId xmlns:a16="http://schemas.microsoft.com/office/drawing/2014/main" id="{07FA0200-D0B9-FB47-628C-FCFFD461BDB1}"/>
              </a:ext>
            </a:extLst>
          </p:cNvPr>
          <p:cNvSpPr txBox="1"/>
          <p:nvPr/>
        </p:nvSpPr>
        <p:spPr bwMode="auto">
          <a:xfrm>
            <a:off x="6569419" y="1695026"/>
            <a:ext cx="1981312" cy="306879"/>
          </a:xfrm>
          <a:prstGeom prst="rect">
            <a:avLst/>
          </a:prstGeom>
          <a:solidFill>
            <a:srgbClr val="FEF5CD"/>
          </a:solidFill>
          <a:ln w="9525" algn="ctr">
            <a:solidFill>
              <a:schemeClr val="tx1"/>
            </a:solid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GB" sz="1600"/>
              <a:t>Actual Demand</a:t>
            </a:r>
            <a:r>
              <a:rPr lang="en-US" sz="1600"/>
              <a:t> in Kg</a:t>
            </a:r>
            <a:endParaRPr lang="en-GB" sz="1600"/>
          </a:p>
        </p:txBody>
      </p:sp>
      <p:sp>
        <p:nvSpPr>
          <p:cNvPr id="10" name="TextBox 9">
            <a:extLst>
              <a:ext uri="{FF2B5EF4-FFF2-40B4-BE49-F238E27FC236}">
                <a16:creationId xmlns:a16="http://schemas.microsoft.com/office/drawing/2014/main" id="{ABCE2C3D-8EDE-F3B0-16C9-A48A26FAFB32}"/>
              </a:ext>
            </a:extLst>
          </p:cNvPr>
          <p:cNvSpPr txBox="1"/>
          <p:nvPr/>
        </p:nvSpPr>
        <p:spPr bwMode="auto">
          <a:xfrm>
            <a:off x="9190699" y="1693332"/>
            <a:ext cx="2167260" cy="306879"/>
          </a:xfrm>
          <a:prstGeom prst="rect">
            <a:avLst/>
          </a:prstGeom>
          <a:solidFill>
            <a:srgbClr val="FEF5CD"/>
          </a:solidFill>
          <a:ln w="9525" algn="ctr">
            <a:solidFill>
              <a:schemeClr val="tx1"/>
            </a:solid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GB" sz="1600"/>
              <a:t>Forecast Demand in Kg</a:t>
            </a:r>
            <a:endParaRPr lang="en-US" sz="1600" err="1"/>
          </a:p>
        </p:txBody>
      </p:sp>
    </p:spTree>
    <p:extLst>
      <p:ext uri="{BB962C8B-B14F-4D97-AF65-F5344CB8AC3E}">
        <p14:creationId xmlns:p14="http://schemas.microsoft.com/office/powerpoint/2010/main" val="29591504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24</a:t>
            </a:fld>
            <a:endParaRPr lang="en-GB" noProof="1"/>
          </a:p>
        </p:txBody>
      </p:sp>
      <p:sp>
        <p:nvSpPr>
          <p:cNvPr id="2" name="Text Placeholder 4">
            <a:extLst>
              <a:ext uri="{FF2B5EF4-FFF2-40B4-BE49-F238E27FC236}">
                <a16:creationId xmlns:a16="http://schemas.microsoft.com/office/drawing/2014/main" id="{FCE0E28B-C068-C791-DE06-A1DDC8880DF9}"/>
              </a:ext>
            </a:extLst>
          </p:cNvPr>
          <p:cNvSpPr txBox="1">
            <a:spLocks/>
          </p:cNvSpPr>
          <p:nvPr/>
        </p:nvSpPr>
        <p:spPr>
          <a:xfrm>
            <a:off x="476885" y="941677"/>
            <a:ext cx="9146842" cy="1153444"/>
          </a:xfrm>
          <a:prstGeom prst="rect">
            <a:avLst/>
          </a:prstGeom>
        </p:spPr>
        <p:txBody>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buClr>
                <a:schemeClr val="accent1"/>
              </a:buClr>
            </a:pPr>
            <a:r>
              <a:rPr lang="en-GB"/>
              <a:t>You will be provided additionally with parameters.</a:t>
            </a:r>
          </a:p>
          <a:p>
            <a:pPr>
              <a:buClr>
                <a:schemeClr val="accent1"/>
              </a:buClr>
            </a:pPr>
            <a:r>
              <a:rPr lang="en-GB"/>
              <a:t>These can be used to create new fields in your working data set.</a:t>
            </a:r>
          </a:p>
        </p:txBody>
      </p:sp>
      <p:sp>
        <p:nvSpPr>
          <p:cNvPr id="3" name="Text Placeholder 1">
            <a:extLst>
              <a:ext uri="{FF2B5EF4-FFF2-40B4-BE49-F238E27FC236}">
                <a16:creationId xmlns:a16="http://schemas.microsoft.com/office/drawing/2014/main" id="{D43D2A80-E6DB-07A8-B2A0-4617E036E047}"/>
              </a:ext>
            </a:extLst>
          </p:cNvPr>
          <p:cNvSpPr txBox="1">
            <a:spLocks/>
          </p:cNvSpPr>
          <p:nvPr/>
        </p:nvSpPr>
        <p:spPr>
          <a:xfrm>
            <a:off x="476885" y="200819"/>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Understanding the data</a:t>
            </a:r>
          </a:p>
        </p:txBody>
      </p:sp>
      <p:graphicFrame>
        <p:nvGraphicFramePr>
          <p:cNvPr id="7" name="Table 7">
            <a:extLst>
              <a:ext uri="{FF2B5EF4-FFF2-40B4-BE49-F238E27FC236}">
                <a16:creationId xmlns:a16="http://schemas.microsoft.com/office/drawing/2014/main" id="{7C1EA6F3-031E-DA89-A63E-F9EBB22EE38B}"/>
              </a:ext>
            </a:extLst>
          </p:cNvPr>
          <p:cNvGraphicFramePr>
            <a:graphicFrameLocks noGrp="1"/>
          </p:cNvGraphicFramePr>
          <p:nvPr>
            <p:extLst>
              <p:ext uri="{D42A27DB-BD31-4B8C-83A1-F6EECF244321}">
                <p14:modId xmlns:p14="http://schemas.microsoft.com/office/powerpoint/2010/main" val="4117634076"/>
              </p:ext>
            </p:extLst>
          </p:nvPr>
        </p:nvGraphicFramePr>
        <p:xfrm>
          <a:off x="764588" y="2095121"/>
          <a:ext cx="10391889" cy="3622040"/>
        </p:xfrm>
        <a:graphic>
          <a:graphicData uri="http://schemas.openxmlformats.org/drawingml/2006/table">
            <a:tbl>
              <a:tblPr firstRow="1" bandRow="1">
                <a:tableStyleId>{5C22544A-7EE6-4342-B048-85BDC9FD1C3A}</a:tableStyleId>
              </a:tblPr>
              <a:tblGrid>
                <a:gridCol w="3463963">
                  <a:extLst>
                    <a:ext uri="{9D8B030D-6E8A-4147-A177-3AD203B41FA5}">
                      <a16:colId xmlns:a16="http://schemas.microsoft.com/office/drawing/2014/main" val="37366683"/>
                    </a:ext>
                  </a:extLst>
                </a:gridCol>
                <a:gridCol w="5750826">
                  <a:extLst>
                    <a:ext uri="{9D8B030D-6E8A-4147-A177-3AD203B41FA5}">
                      <a16:colId xmlns:a16="http://schemas.microsoft.com/office/drawing/2014/main" val="522642244"/>
                    </a:ext>
                  </a:extLst>
                </a:gridCol>
                <a:gridCol w="1177100">
                  <a:extLst>
                    <a:ext uri="{9D8B030D-6E8A-4147-A177-3AD203B41FA5}">
                      <a16:colId xmlns:a16="http://schemas.microsoft.com/office/drawing/2014/main" val="4193005917"/>
                    </a:ext>
                  </a:extLst>
                </a:gridCol>
              </a:tblGrid>
              <a:tr h="370840">
                <a:tc>
                  <a:txBody>
                    <a:bodyPr/>
                    <a:lstStyle/>
                    <a:p>
                      <a:r>
                        <a:rPr lang="en-GB" sz="1400"/>
                        <a:t>Parameter</a:t>
                      </a:r>
                      <a:endParaRPr lang="en-US" sz="1400"/>
                    </a:p>
                  </a:txBody>
                  <a:tcPr/>
                </a:tc>
                <a:tc>
                  <a:txBody>
                    <a:bodyPr/>
                    <a:lstStyle/>
                    <a:p>
                      <a:r>
                        <a:rPr lang="en-GB" sz="1400"/>
                        <a:t>Description</a:t>
                      </a:r>
                      <a:endParaRPr lang="en-US" sz="1400"/>
                    </a:p>
                  </a:txBody>
                  <a:tcPr/>
                </a:tc>
                <a:tc>
                  <a:txBody>
                    <a:bodyPr/>
                    <a:lstStyle/>
                    <a:p>
                      <a:r>
                        <a:rPr lang="en-GB" sz="1400"/>
                        <a:t>Value</a:t>
                      </a:r>
                      <a:endParaRPr lang="en-US" sz="1400"/>
                    </a:p>
                  </a:txBody>
                  <a:tcPr/>
                </a:tc>
                <a:extLst>
                  <a:ext uri="{0D108BD9-81ED-4DB2-BD59-A6C34878D82A}">
                    <a16:rowId xmlns:a16="http://schemas.microsoft.com/office/drawing/2014/main" val="2759662621"/>
                  </a:ext>
                </a:extLst>
              </a:tr>
              <a:tr h="370840">
                <a:tc>
                  <a:txBody>
                    <a:bodyPr/>
                    <a:lstStyle/>
                    <a:p>
                      <a:r>
                        <a:rPr lang="en-GB" sz="1400"/>
                        <a:t>Hydrogen Storage Capacity (Kg)</a:t>
                      </a:r>
                      <a:endParaRPr lang="en-US" sz="1400"/>
                    </a:p>
                  </a:txBody>
                  <a:tcPr/>
                </a:tc>
                <a:tc>
                  <a:txBody>
                    <a:bodyPr/>
                    <a:lstStyle/>
                    <a:p>
                      <a:r>
                        <a:rPr lang="en-GB" sz="1400"/>
                        <a:t>Maximum quantity of Hydrogen that can be stored</a:t>
                      </a:r>
                      <a:endParaRPr lang="en-US" sz="1400"/>
                    </a:p>
                  </a:txBody>
                  <a:tcPr/>
                </a:tc>
                <a:tc>
                  <a:txBody>
                    <a:bodyPr/>
                    <a:lstStyle/>
                    <a:p>
                      <a:r>
                        <a:rPr lang="en-GB" sz="1400"/>
                        <a:t>86 Tonnes</a:t>
                      </a:r>
                      <a:endParaRPr lang="en-US" sz="1400"/>
                    </a:p>
                  </a:txBody>
                  <a:tcPr/>
                </a:tc>
                <a:extLst>
                  <a:ext uri="{0D108BD9-81ED-4DB2-BD59-A6C34878D82A}">
                    <a16:rowId xmlns:a16="http://schemas.microsoft.com/office/drawing/2014/main" val="3462576011"/>
                  </a:ext>
                </a:extLst>
              </a:tr>
              <a:tr h="370840">
                <a:tc>
                  <a:txBody>
                    <a:bodyPr/>
                    <a:lstStyle/>
                    <a:p>
                      <a:r>
                        <a:rPr lang="en-GB" sz="1400"/>
                        <a:t>Hydrogen Storage Level 1</a:t>
                      </a:r>
                      <a:r>
                        <a:rPr lang="en-GB" sz="1400" baseline="30000"/>
                        <a:t>st</a:t>
                      </a:r>
                      <a:r>
                        <a:rPr lang="en-GB" sz="1400"/>
                        <a:t> Jan 2022</a:t>
                      </a:r>
                      <a:endParaRPr lang="en-US" sz="1400"/>
                    </a:p>
                  </a:txBody>
                  <a:tcPr/>
                </a:tc>
                <a:tc>
                  <a:txBody>
                    <a:bodyPr/>
                    <a:lstStyle/>
                    <a:p>
                      <a:r>
                        <a:rPr lang="en-GB" sz="1400"/>
                        <a:t>Starting level of storage tank</a:t>
                      </a:r>
                      <a:endParaRPr lang="en-US" sz="1400"/>
                    </a:p>
                  </a:txBody>
                  <a:tcPr/>
                </a:tc>
                <a:tc>
                  <a:txBody>
                    <a:bodyPr/>
                    <a:lstStyle/>
                    <a:p>
                      <a:r>
                        <a:rPr lang="en-GB" sz="1400"/>
                        <a:t>10 Tonnes</a:t>
                      </a:r>
                      <a:endParaRPr lang="en-US" sz="1400"/>
                    </a:p>
                  </a:txBody>
                  <a:tcPr/>
                </a:tc>
                <a:extLst>
                  <a:ext uri="{0D108BD9-81ED-4DB2-BD59-A6C34878D82A}">
                    <a16:rowId xmlns:a16="http://schemas.microsoft.com/office/drawing/2014/main" val="1574623398"/>
                  </a:ext>
                </a:extLst>
              </a:tr>
              <a:tr h="370840">
                <a:tc>
                  <a:txBody>
                    <a:bodyPr/>
                    <a:lstStyle/>
                    <a:p>
                      <a:r>
                        <a:rPr lang="en-GB" sz="1400"/>
                        <a:t>Conversion Efficiency (%)</a:t>
                      </a:r>
                      <a:endParaRPr lang="en-US" sz="1400"/>
                    </a:p>
                  </a:txBody>
                  <a:tcPr/>
                </a:tc>
                <a:tc>
                  <a:txBody>
                    <a:bodyPr/>
                    <a:lstStyle/>
                    <a:p>
                      <a:r>
                        <a:rPr lang="en-GB" sz="1400"/>
                        <a:t>Converting electricity to hydrogen or hydrogen to electricity results in a loss – 74% is retained</a:t>
                      </a:r>
                      <a:endParaRPr lang="en-US" sz="1400"/>
                    </a:p>
                  </a:txBody>
                  <a:tcPr/>
                </a:tc>
                <a:tc>
                  <a:txBody>
                    <a:bodyPr/>
                    <a:lstStyle/>
                    <a:p>
                      <a:r>
                        <a:rPr lang="en-GB" sz="1400"/>
                        <a:t>74%</a:t>
                      </a:r>
                      <a:endParaRPr lang="en-US" sz="1400"/>
                    </a:p>
                  </a:txBody>
                  <a:tcPr/>
                </a:tc>
                <a:extLst>
                  <a:ext uri="{0D108BD9-81ED-4DB2-BD59-A6C34878D82A}">
                    <a16:rowId xmlns:a16="http://schemas.microsoft.com/office/drawing/2014/main" val="279687711"/>
                  </a:ext>
                </a:extLst>
              </a:tr>
              <a:tr h="370840">
                <a:tc>
                  <a:txBody>
                    <a:bodyPr/>
                    <a:lstStyle/>
                    <a:p>
                      <a:r>
                        <a:rPr lang="en-GB" sz="1400"/>
                        <a:t>Conversion Rate (</a:t>
                      </a:r>
                      <a:r>
                        <a:rPr lang="en-GB" sz="1400" err="1"/>
                        <a:t>KWh</a:t>
                      </a:r>
                      <a:r>
                        <a:rPr lang="en-GB" sz="1400"/>
                        <a:t>/Kg)</a:t>
                      </a:r>
                      <a:endParaRPr lang="en-US" sz="1400"/>
                    </a:p>
                  </a:txBody>
                  <a:tcPr/>
                </a:tc>
                <a:tc>
                  <a:txBody>
                    <a:bodyPr/>
                    <a:lstStyle/>
                    <a:p>
                      <a:r>
                        <a:rPr lang="en-GB" sz="1400"/>
                        <a:t>The quantity of Hydrogen in Kg that can be produced with 1KWh</a:t>
                      </a:r>
                      <a:endParaRPr lang="en-US" sz="1400"/>
                    </a:p>
                  </a:txBody>
                  <a:tcPr/>
                </a:tc>
                <a:tc>
                  <a:txBody>
                    <a:bodyPr/>
                    <a:lstStyle/>
                    <a:p>
                      <a:r>
                        <a:rPr lang="en-GB" sz="1400"/>
                        <a:t>40</a:t>
                      </a:r>
                      <a:endParaRPr lang="en-US" sz="1400"/>
                    </a:p>
                  </a:txBody>
                  <a:tcPr/>
                </a:tc>
                <a:extLst>
                  <a:ext uri="{0D108BD9-81ED-4DB2-BD59-A6C34878D82A}">
                    <a16:rowId xmlns:a16="http://schemas.microsoft.com/office/drawing/2014/main" val="52545972"/>
                  </a:ext>
                </a:extLst>
              </a:tr>
              <a:tr h="370840">
                <a:tc>
                  <a:txBody>
                    <a:bodyPr/>
                    <a:lstStyle/>
                    <a:p>
                      <a:r>
                        <a:rPr lang="en-GB" sz="1400"/>
                        <a:t>Electrolyser Turnaround Time (Hour)</a:t>
                      </a:r>
                      <a:endParaRPr lang="en-US" sz="1400"/>
                    </a:p>
                  </a:txBody>
                  <a:tcPr/>
                </a:tc>
                <a:tc>
                  <a:txBody>
                    <a:bodyPr/>
                    <a:lstStyle/>
                    <a:p>
                      <a:r>
                        <a:rPr lang="en-GB" sz="1400"/>
                        <a:t>The time the electrolyser is out of use, so producing neither hydrogen nor electricity when direction changed from electricity -&gt; hydrogen or hydrogen -&gt; electricity</a:t>
                      </a:r>
                      <a:endParaRPr lang="en-US" sz="1400"/>
                    </a:p>
                  </a:txBody>
                  <a:tcPr/>
                </a:tc>
                <a:tc>
                  <a:txBody>
                    <a:bodyPr/>
                    <a:lstStyle/>
                    <a:p>
                      <a:r>
                        <a:rPr lang="en-GB" sz="1400"/>
                        <a:t>0.5</a:t>
                      </a:r>
                      <a:endParaRPr lang="en-US" sz="1400"/>
                    </a:p>
                  </a:txBody>
                  <a:tcPr/>
                </a:tc>
                <a:extLst>
                  <a:ext uri="{0D108BD9-81ED-4DB2-BD59-A6C34878D82A}">
                    <a16:rowId xmlns:a16="http://schemas.microsoft.com/office/drawing/2014/main" val="2551831527"/>
                  </a:ext>
                </a:extLst>
              </a:tr>
              <a:tr h="370840">
                <a:tc>
                  <a:txBody>
                    <a:bodyPr/>
                    <a:lstStyle/>
                    <a:p>
                      <a:r>
                        <a:rPr lang="en-GB" sz="1400"/>
                        <a:t>Electricity Market Overhead Cost ($)</a:t>
                      </a:r>
                      <a:endParaRPr lang="en-US" sz="1400"/>
                    </a:p>
                  </a:txBody>
                  <a:tcPr/>
                </a:tc>
                <a:tc>
                  <a:txBody>
                    <a:bodyPr/>
                    <a:lstStyle/>
                    <a:p>
                      <a:r>
                        <a:rPr lang="en-GB" sz="1400"/>
                        <a:t>A 10% transaction cost to be added to the electricity market price when buying</a:t>
                      </a:r>
                      <a:endParaRPr lang="en-US" sz="1400"/>
                    </a:p>
                  </a:txBody>
                  <a:tcPr/>
                </a:tc>
                <a:tc>
                  <a:txBody>
                    <a:bodyPr/>
                    <a:lstStyle/>
                    <a:p>
                      <a:r>
                        <a:rPr lang="en-GB" sz="1400"/>
                        <a:t>10%</a:t>
                      </a:r>
                      <a:endParaRPr lang="en-US" sz="1400"/>
                    </a:p>
                  </a:txBody>
                  <a:tcPr/>
                </a:tc>
                <a:extLst>
                  <a:ext uri="{0D108BD9-81ED-4DB2-BD59-A6C34878D82A}">
                    <a16:rowId xmlns:a16="http://schemas.microsoft.com/office/drawing/2014/main" val="2399996454"/>
                  </a:ext>
                </a:extLst>
              </a:tr>
              <a:tr h="37084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622406958"/>
                  </a:ext>
                </a:extLst>
              </a:tr>
            </a:tbl>
          </a:graphicData>
        </a:graphic>
      </p:graphicFrame>
    </p:spTree>
    <p:extLst>
      <p:ext uri="{BB962C8B-B14F-4D97-AF65-F5344CB8AC3E}">
        <p14:creationId xmlns:p14="http://schemas.microsoft.com/office/powerpoint/2010/main" val="52434141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25</a:t>
            </a:fld>
            <a:endParaRPr lang="en-GB" noProof="1"/>
          </a:p>
        </p:txBody>
      </p:sp>
      <p:sp>
        <p:nvSpPr>
          <p:cNvPr id="10" name="Text Placeholder 1">
            <a:extLst>
              <a:ext uri="{FF2B5EF4-FFF2-40B4-BE49-F238E27FC236}">
                <a16:creationId xmlns:a16="http://schemas.microsoft.com/office/drawing/2014/main" id="{6C5F6211-CAFE-A6A6-E3E0-FF1DCC7CF712}"/>
              </a:ext>
            </a:extLst>
          </p:cNvPr>
          <p:cNvSpPr txBox="1">
            <a:spLocks/>
          </p:cNvSpPr>
          <p:nvPr/>
        </p:nvSpPr>
        <p:spPr>
          <a:xfrm>
            <a:off x="476885" y="220275"/>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Avenir Next LT Pro"/>
              </a:rPr>
              <a:t>Hints and Tips</a:t>
            </a:r>
          </a:p>
        </p:txBody>
      </p:sp>
      <p:sp>
        <p:nvSpPr>
          <p:cNvPr id="3" name="Content Placeholder 2">
            <a:extLst>
              <a:ext uri="{FF2B5EF4-FFF2-40B4-BE49-F238E27FC236}">
                <a16:creationId xmlns:a16="http://schemas.microsoft.com/office/drawing/2014/main" id="{F6FCD5AE-47EA-F439-1CD8-38D1D24FBFA4}"/>
              </a:ext>
            </a:extLst>
          </p:cNvPr>
          <p:cNvSpPr txBox="1">
            <a:spLocks/>
          </p:cNvSpPr>
          <p:nvPr/>
        </p:nvSpPr>
        <p:spPr>
          <a:xfrm>
            <a:off x="508503" y="1220153"/>
            <a:ext cx="11171238" cy="4830710"/>
          </a:xfrm>
          <a:prstGeom prst="rect">
            <a:avLst/>
          </a:prstGeom>
        </p:spPr>
        <p:txBody>
          <a:bodyPr lIns="91440" tIns="45720" rIns="91440" bIns="45720" anchor="t">
            <a:normAutofit/>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28600" lvl="1" indent="-229870">
              <a:spcBef>
                <a:spcPts val="1000"/>
              </a:spcBef>
            </a:pPr>
            <a:r>
              <a:rPr lang="en-GB">
                <a:latin typeface="ShellMedium"/>
                <a:cs typeface="Calibri"/>
              </a:rPr>
              <a:t>Start with Exploratory Data Analysis (explore and visualise)</a:t>
            </a:r>
          </a:p>
          <a:p>
            <a:pPr marL="1041400" lvl="5" indent="-229870">
              <a:spcBef>
                <a:spcPts val="1000"/>
              </a:spcBef>
            </a:pPr>
            <a:r>
              <a:rPr lang="en-US" sz="1800">
                <a:latin typeface="ShellMedium"/>
              </a:rPr>
              <a:t>Check data quality</a:t>
            </a:r>
          </a:p>
          <a:p>
            <a:pPr marL="1041400" lvl="5" indent="-229870">
              <a:spcBef>
                <a:spcPts val="1000"/>
              </a:spcBef>
            </a:pPr>
            <a:r>
              <a:rPr lang="en-US" sz="1800">
                <a:latin typeface="ShellMedium"/>
              </a:rPr>
              <a:t>Pull top level insights from the data (Predicted vs Actuals, low wind days, any seasonality)</a:t>
            </a:r>
          </a:p>
          <a:p>
            <a:pPr marL="228600" lvl="1" indent="-229870">
              <a:spcBef>
                <a:spcPts val="1000"/>
              </a:spcBef>
            </a:pPr>
            <a:endParaRPr lang="en-GB"/>
          </a:p>
          <a:p>
            <a:pPr marL="228600" lvl="1" indent="-229870">
              <a:spcBef>
                <a:spcPts val="1000"/>
              </a:spcBef>
              <a:buClr>
                <a:srgbClr val="DD1D21"/>
              </a:buClr>
            </a:pPr>
            <a:r>
              <a:rPr lang="en-GB">
                <a:cs typeface="ShellMedium"/>
              </a:rPr>
              <a:t>Frame the problem in terms of the data</a:t>
            </a:r>
          </a:p>
          <a:p>
            <a:pPr marL="889000" lvl="4" indent="-229870">
              <a:spcBef>
                <a:spcPts val="1000"/>
              </a:spcBef>
              <a:buClr>
                <a:srgbClr val="DD1D21"/>
              </a:buClr>
            </a:pPr>
            <a:r>
              <a:rPr lang="en-GB" sz="1800">
                <a:cs typeface="ShellMedium"/>
              </a:rPr>
              <a:t>Calculate new columns, for example, in an hour how much potential hydrogen could be generated (Kg) from the electricity (</a:t>
            </a:r>
            <a:r>
              <a:rPr lang="en-GB" sz="1800" err="1">
                <a:cs typeface="ShellMedium"/>
              </a:rPr>
              <a:t>KWh</a:t>
            </a:r>
            <a:r>
              <a:rPr lang="en-GB" sz="1800">
                <a:cs typeface="ShellMedium"/>
              </a:rPr>
              <a:t>), how much would it sell for on the market?</a:t>
            </a:r>
          </a:p>
          <a:p>
            <a:pPr marL="889000" lvl="4" indent="-229870">
              <a:spcBef>
                <a:spcPts val="1000"/>
              </a:spcBef>
              <a:buClr>
                <a:srgbClr val="DD1D21"/>
              </a:buClr>
            </a:pPr>
            <a:r>
              <a:rPr lang="en-GB" sz="1800">
                <a:cs typeface="ShellMedium"/>
              </a:rPr>
              <a:t>Consider ways to aggregate the hourly data to compare to the daily hydrogen demand (and how to do this in your chosen software)</a:t>
            </a:r>
          </a:p>
          <a:p>
            <a:pPr marL="228600" lvl="1" indent="-229870">
              <a:spcBef>
                <a:spcPts val="1000"/>
              </a:spcBef>
              <a:buClr>
                <a:srgbClr val="DD1D21"/>
              </a:buClr>
            </a:pPr>
            <a:endParaRPr lang="en-GB">
              <a:cs typeface="ShellMedium"/>
            </a:endParaRPr>
          </a:p>
          <a:p>
            <a:pPr marL="228600" lvl="1" indent="-229870">
              <a:spcBef>
                <a:spcPts val="1000"/>
              </a:spcBef>
              <a:buClr>
                <a:srgbClr val="DD1D21"/>
              </a:buClr>
            </a:pPr>
            <a:endParaRPr lang="en-GB">
              <a:cs typeface="ShellMedium"/>
            </a:endParaRPr>
          </a:p>
          <a:p>
            <a:pPr marL="685800" lvl="2">
              <a:spcBef>
                <a:spcPts val="1000"/>
              </a:spcBef>
            </a:pPr>
            <a:endParaRPr lang="en-GB">
              <a:cs typeface="ShellMedium"/>
            </a:endParaRPr>
          </a:p>
        </p:txBody>
      </p:sp>
    </p:spTree>
    <p:extLst>
      <p:ext uri="{BB962C8B-B14F-4D97-AF65-F5344CB8AC3E}">
        <p14:creationId xmlns:p14="http://schemas.microsoft.com/office/powerpoint/2010/main" val="38026980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26</a:t>
            </a:fld>
            <a:endParaRPr lang="en-GB" noProof="1"/>
          </a:p>
        </p:txBody>
      </p:sp>
      <p:sp>
        <p:nvSpPr>
          <p:cNvPr id="10" name="Text Placeholder 1">
            <a:extLst>
              <a:ext uri="{FF2B5EF4-FFF2-40B4-BE49-F238E27FC236}">
                <a16:creationId xmlns:a16="http://schemas.microsoft.com/office/drawing/2014/main" id="{6C5F6211-CAFE-A6A6-E3E0-FF1DCC7CF712}"/>
              </a:ext>
            </a:extLst>
          </p:cNvPr>
          <p:cNvSpPr txBox="1">
            <a:spLocks/>
          </p:cNvSpPr>
          <p:nvPr/>
        </p:nvSpPr>
        <p:spPr>
          <a:xfrm>
            <a:off x="476885" y="220275"/>
            <a:ext cx="4744800" cy="321831"/>
          </a:xfrm>
          <a:prstGeom prst="rect">
            <a:avLst/>
          </a:prstGeom>
        </p:spPr>
        <p:txBody>
          <a:bodyPr lIns="0" tIns="0" rIns="0" bIns="0" anchor="t"/>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tx1"/>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Avenir Next LT Pro"/>
              </a:rPr>
              <a:t>Hints and Tips</a:t>
            </a:r>
          </a:p>
        </p:txBody>
      </p:sp>
      <p:sp>
        <p:nvSpPr>
          <p:cNvPr id="3" name="Content Placeholder 2">
            <a:extLst>
              <a:ext uri="{FF2B5EF4-FFF2-40B4-BE49-F238E27FC236}">
                <a16:creationId xmlns:a16="http://schemas.microsoft.com/office/drawing/2014/main" id="{F6FCD5AE-47EA-F439-1CD8-38D1D24FBFA4}"/>
              </a:ext>
            </a:extLst>
          </p:cNvPr>
          <p:cNvSpPr txBox="1">
            <a:spLocks/>
          </p:cNvSpPr>
          <p:nvPr/>
        </p:nvSpPr>
        <p:spPr>
          <a:xfrm>
            <a:off x="476885" y="731520"/>
            <a:ext cx="11171238" cy="5737679"/>
          </a:xfrm>
          <a:prstGeom prst="rect">
            <a:avLst/>
          </a:prstGeom>
        </p:spPr>
        <p:txBody>
          <a:bodyPr lIns="91440" tIns="45720" rIns="91440" bIns="45720" anchor="t">
            <a:normAutofit fontScale="62500" lnSpcReduction="20000"/>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indent="0">
              <a:spcBef>
                <a:spcPts val="1000"/>
              </a:spcBef>
              <a:buNone/>
            </a:pPr>
            <a:endParaRPr lang="en-GB" sz="2100" dirty="0">
              <a:cs typeface="Calibri"/>
            </a:endParaRPr>
          </a:p>
          <a:p>
            <a:pPr marL="228600" lvl="1" indent="-229870">
              <a:spcBef>
                <a:spcPts val="1000"/>
              </a:spcBef>
            </a:pPr>
            <a:r>
              <a:rPr lang="en-GB" sz="2600" dirty="0">
                <a:cs typeface="Calibri"/>
              </a:rPr>
              <a:t>Start simple, Consider a simple starting strategy. For example, “Every day I will start, hour by hour, by converting any wind power to green hydrogen. Once I hit the hour when the factory demand for the day is met, I will sell electricity for the remainder of the day”. How much profit does this generate? </a:t>
            </a:r>
          </a:p>
          <a:p>
            <a:pPr marL="228600" lvl="1" indent="-229870">
              <a:spcBef>
                <a:spcPts val="1000"/>
              </a:spcBef>
            </a:pPr>
            <a:endParaRPr lang="en-GB" sz="2600" dirty="0">
              <a:cs typeface="Calibri"/>
            </a:endParaRPr>
          </a:p>
          <a:p>
            <a:pPr marL="228600" lvl="1" indent="-229870">
              <a:spcBef>
                <a:spcPts val="1000"/>
              </a:spcBef>
            </a:pPr>
            <a:r>
              <a:rPr lang="en-GB" sz="2600" dirty="0">
                <a:cs typeface="Calibri"/>
              </a:rPr>
              <a:t>Could the hourly wind power forecasts, hourly next day prices, hydrogen storage be used to develop a more profitable strategy? Create, test and compare. </a:t>
            </a:r>
          </a:p>
          <a:p>
            <a:pPr marL="228600" lvl="1" indent="-229870">
              <a:spcBef>
                <a:spcPts val="1000"/>
              </a:spcBef>
            </a:pPr>
            <a:endParaRPr lang="en-GB" sz="2600" dirty="0">
              <a:cs typeface="Calibri"/>
            </a:endParaRPr>
          </a:p>
          <a:p>
            <a:pPr marL="228600" lvl="1" indent="-229870">
              <a:spcBef>
                <a:spcPts val="1000"/>
              </a:spcBef>
            </a:pPr>
            <a:r>
              <a:rPr lang="en-GB" sz="2600" dirty="0">
                <a:cs typeface="ShellMedium"/>
              </a:rPr>
              <a:t>Remember that actuals are not known the day before  – use forecasts or next day prices</a:t>
            </a:r>
          </a:p>
          <a:p>
            <a:pPr marL="228600" lvl="1" indent="-229870">
              <a:spcBef>
                <a:spcPts val="1000"/>
              </a:spcBef>
            </a:pPr>
            <a:endParaRPr lang="en-GB" sz="2600" dirty="0">
              <a:cs typeface="ShellMedium"/>
            </a:endParaRPr>
          </a:p>
          <a:p>
            <a:pPr marL="228600" lvl="1" indent="-229870">
              <a:spcBef>
                <a:spcPts val="1000"/>
              </a:spcBef>
            </a:pPr>
            <a:r>
              <a:rPr lang="en-GB" sz="2600" dirty="0">
                <a:cs typeface="ShellMedium"/>
              </a:rPr>
              <a:t>For the more adventurous, could a machine learning approach be used to predict the best strategy (out of different possible strategies) i.e. the most profitable for the following day based on the forecasts and predictions for that day?</a:t>
            </a:r>
          </a:p>
          <a:p>
            <a:pPr marL="0" lvl="1" indent="0">
              <a:spcBef>
                <a:spcPts val="1000"/>
              </a:spcBef>
              <a:buNone/>
            </a:pPr>
            <a:endParaRPr lang="en-GB" sz="2600" dirty="0">
              <a:cs typeface="ShellMedium"/>
            </a:endParaRPr>
          </a:p>
          <a:p>
            <a:pPr marL="228600" lvl="1" indent="-229870">
              <a:spcBef>
                <a:spcPts val="1000"/>
              </a:spcBef>
            </a:pPr>
            <a:r>
              <a:rPr lang="en-GB" sz="2600" dirty="0">
                <a:cs typeface="ShellMedium"/>
              </a:rPr>
              <a:t>Have fun!</a:t>
            </a:r>
          </a:p>
          <a:p>
            <a:pPr marL="228600" lvl="1" indent="-229870">
              <a:spcBef>
                <a:spcPts val="1000"/>
              </a:spcBef>
            </a:pPr>
            <a:endParaRPr lang="en-US" sz="1800" dirty="0">
              <a:latin typeface="ShellMedium"/>
            </a:endParaRPr>
          </a:p>
          <a:p>
            <a:pPr marL="228600" lvl="1" indent="-229870">
              <a:spcBef>
                <a:spcPts val="1000"/>
              </a:spcBef>
            </a:pPr>
            <a:endParaRPr lang="en-GB" dirty="0"/>
          </a:p>
          <a:p>
            <a:pPr marL="685800" lvl="2">
              <a:spcBef>
                <a:spcPts val="1000"/>
              </a:spcBef>
            </a:pPr>
            <a:endParaRPr lang="en-GB" dirty="0">
              <a:cs typeface="ShellMedium"/>
            </a:endParaRPr>
          </a:p>
        </p:txBody>
      </p:sp>
    </p:spTree>
    <p:extLst>
      <p:ext uri="{BB962C8B-B14F-4D97-AF65-F5344CB8AC3E}">
        <p14:creationId xmlns:p14="http://schemas.microsoft.com/office/powerpoint/2010/main" val="9123820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96A8B6-690C-2F4D-A7E7-1EDBFB138211}"/>
              </a:ext>
            </a:extLst>
          </p:cNvPr>
          <p:cNvSpPr txBox="1"/>
          <p:nvPr/>
        </p:nvSpPr>
        <p:spPr>
          <a:xfrm>
            <a:off x="443351" y="1298477"/>
            <a:ext cx="9032636" cy="3551806"/>
          </a:xfrm>
          <a:prstGeom prst="rect">
            <a:avLst/>
          </a:prstGeom>
          <a:noFill/>
        </p:spPr>
        <p:txBody>
          <a:bodyPr wrap="square">
            <a:spAutoFit/>
          </a:bodyPr>
          <a:lstStyle/>
          <a:p>
            <a:pPr defTabSz="304770">
              <a:spcBef>
                <a:spcPts val="667"/>
              </a:spcBef>
            </a:pPr>
            <a:r>
              <a:rPr lang="en-GB" sz="1600" b="1" dirty="0">
                <a:solidFill>
                  <a:srgbClr val="F91C1C"/>
                </a:solidFill>
                <a:latin typeface="Calibri" panose="020F0502020204030204"/>
              </a:rPr>
              <a:t>What happens now?</a:t>
            </a:r>
          </a:p>
          <a:p>
            <a:pPr defTabSz="304770">
              <a:spcBef>
                <a:spcPts val="667"/>
              </a:spcBef>
            </a:pPr>
            <a:r>
              <a:rPr lang="en-GB" sz="1333" b="1" dirty="0">
                <a:solidFill>
                  <a:prstClr val="black"/>
                </a:solidFill>
                <a:latin typeface="Calibri" panose="020F0502020204030204"/>
              </a:rPr>
              <a:t>Digdata will send you:</a:t>
            </a:r>
          </a:p>
          <a:p>
            <a:pPr marL="114289" indent="-114289" defTabSz="304770" fontAlgn="base">
              <a:spcBef>
                <a:spcPts val="400"/>
              </a:spcBef>
              <a:buClr>
                <a:srgbClr val="F91C1C"/>
              </a:buClr>
              <a:buFont typeface="Arial" panose="020B0604020202020204" pitchFamily="34" charset="0"/>
              <a:buChar char="•"/>
            </a:pPr>
            <a:r>
              <a:rPr lang="en-GB" sz="1333" dirty="0">
                <a:solidFill>
                  <a:prstClr val="black"/>
                </a:solidFill>
                <a:latin typeface="Calibri" panose="020F0502020204030204"/>
              </a:rPr>
              <a:t>PowerPoint presentation</a:t>
            </a:r>
          </a:p>
          <a:p>
            <a:pPr marL="114289" indent="-114289" defTabSz="304770" fontAlgn="base">
              <a:spcBef>
                <a:spcPts val="400"/>
              </a:spcBef>
              <a:buClr>
                <a:srgbClr val="F91C1C"/>
              </a:buClr>
              <a:buFont typeface="Arial" panose="020B0604020202020204" pitchFamily="34" charset="0"/>
              <a:buChar char="•"/>
            </a:pPr>
            <a:r>
              <a:rPr lang="en-GB" sz="1333" dirty="0">
                <a:solidFill>
                  <a:prstClr val="black"/>
                </a:solidFill>
                <a:latin typeface="Calibri" panose="020F0502020204030204"/>
              </a:rPr>
              <a:t>Data set (Excel worksheet)</a:t>
            </a:r>
          </a:p>
          <a:p>
            <a:pPr marL="114289" indent="-114289" defTabSz="304770" fontAlgn="base">
              <a:spcBef>
                <a:spcPts val="400"/>
              </a:spcBef>
              <a:buClr>
                <a:srgbClr val="F91C1C"/>
              </a:buClr>
              <a:buFont typeface="Arial" panose="020B0604020202020204" pitchFamily="34" charset="0"/>
              <a:buChar char="•"/>
            </a:pPr>
            <a:r>
              <a:rPr lang="en-GB" sz="1333" dirty="0">
                <a:solidFill>
                  <a:prstClr val="black"/>
                </a:solidFill>
                <a:latin typeface="Calibri" panose="020F0502020204030204"/>
              </a:rPr>
              <a:t>How to Guide</a:t>
            </a:r>
          </a:p>
          <a:p>
            <a:pPr marL="114289" indent="-114289" defTabSz="304770" fontAlgn="base">
              <a:spcBef>
                <a:spcPts val="400"/>
              </a:spcBef>
              <a:spcAft>
                <a:spcPts val="667"/>
              </a:spcAft>
              <a:buClr>
                <a:srgbClr val="F91C1C"/>
              </a:buClr>
              <a:buFont typeface="Arial" panose="020B0604020202020204" pitchFamily="34" charset="0"/>
              <a:buChar char="•"/>
            </a:pPr>
            <a:r>
              <a:rPr lang="en-GB" sz="1333" dirty="0">
                <a:solidFill>
                  <a:prstClr val="black"/>
                </a:solidFill>
                <a:latin typeface="Calibri" panose="020F0502020204030204"/>
              </a:rPr>
              <a:t>Live session recording</a:t>
            </a:r>
          </a:p>
          <a:p>
            <a:pPr marL="114289" indent="-114289" defTabSz="304770" fontAlgn="base">
              <a:spcBef>
                <a:spcPts val="400"/>
              </a:spcBef>
              <a:spcAft>
                <a:spcPts val="667"/>
              </a:spcAft>
              <a:buClr>
                <a:srgbClr val="F91C1C"/>
              </a:buClr>
              <a:buFont typeface="Arial" panose="020B0604020202020204" pitchFamily="34" charset="0"/>
              <a:buChar char="•"/>
            </a:pPr>
            <a:r>
              <a:rPr lang="en-GB" sz="1600" b="1" dirty="0">
                <a:solidFill>
                  <a:srgbClr val="F91C1C"/>
                </a:solidFill>
                <a:latin typeface="Calibri" panose="020F0502020204030204"/>
              </a:rPr>
              <a:t>What happens in 6 days?</a:t>
            </a:r>
          </a:p>
          <a:p>
            <a:pPr marL="114289" indent="-114289" defTabSz="304770" fontAlgn="base">
              <a:spcBef>
                <a:spcPts val="400"/>
              </a:spcBef>
              <a:spcAft>
                <a:spcPts val="667"/>
              </a:spcAft>
              <a:buClr>
                <a:srgbClr val="F91C1C"/>
              </a:buClr>
              <a:buFont typeface="Arial" panose="020B0604020202020204" pitchFamily="34" charset="0"/>
              <a:buChar char="•"/>
            </a:pPr>
            <a:r>
              <a:rPr lang="en-GB" sz="1600" dirty="0">
                <a:solidFill>
                  <a:prstClr val="black"/>
                </a:solidFill>
                <a:latin typeface="Calibri" panose="020F0502020204030204"/>
              </a:rPr>
              <a:t>Test data set emailed to all students</a:t>
            </a:r>
          </a:p>
          <a:p>
            <a:pPr defTabSz="304770">
              <a:spcBef>
                <a:spcPts val="1067"/>
              </a:spcBef>
            </a:pPr>
            <a:r>
              <a:rPr lang="en-GB" sz="1600" b="1" dirty="0">
                <a:solidFill>
                  <a:srgbClr val="F91C1C"/>
                </a:solidFill>
                <a:latin typeface="Calibri" panose="020F0502020204030204"/>
              </a:rPr>
              <a:t>When is the Shell career challenge deadline?</a:t>
            </a:r>
          </a:p>
          <a:p>
            <a:pPr defTabSz="304770">
              <a:spcBef>
                <a:spcPts val="400"/>
              </a:spcBef>
              <a:spcAft>
                <a:spcPts val="667"/>
              </a:spcAft>
            </a:pPr>
            <a:r>
              <a:rPr lang="en-GB" sz="1333" dirty="0">
                <a:solidFill>
                  <a:prstClr val="black"/>
                </a:solidFill>
                <a:latin typeface="Calibri" panose="020F0502020204030204"/>
              </a:rPr>
              <a:t>Wednesday 15</a:t>
            </a:r>
            <a:r>
              <a:rPr lang="en-GB" sz="1333" baseline="30000" dirty="0">
                <a:solidFill>
                  <a:prstClr val="black"/>
                </a:solidFill>
                <a:latin typeface="Calibri" panose="020F0502020204030204"/>
              </a:rPr>
              <a:t>th</a:t>
            </a:r>
            <a:r>
              <a:rPr lang="en-GB" sz="1333" dirty="0">
                <a:solidFill>
                  <a:prstClr val="black"/>
                </a:solidFill>
                <a:latin typeface="Calibri" panose="020F0502020204030204"/>
              </a:rPr>
              <a:t> March at 6pm</a:t>
            </a:r>
          </a:p>
          <a:p>
            <a:pPr defTabSz="304770">
              <a:spcBef>
                <a:spcPts val="667"/>
              </a:spcBef>
            </a:pPr>
            <a:r>
              <a:rPr lang="en-GB" sz="1333" b="1" dirty="0">
                <a:solidFill>
                  <a:prstClr val="black"/>
                </a:solidFill>
                <a:latin typeface="Calibri" panose="020F0502020204030204"/>
              </a:rPr>
              <a:t>Send all of your work to </a:t>
            </a:r>
            <a:r>
              <a:rPr lang="en-GB" sz="1333" b="1" u="sng" dirty="0">
                <a:solidFill>
                  <a:prstClr val="black"/>
                </a:solidFill>
                <a:latin typeface="Calibri" panose="020F0502020204030204"/>
                <a:hlinkClick r:id="rId2"/>
              </a:rPr>
              <a:t>info@digdata.online</a:t>
            </a:r>
            <a:r>
              <a:rPr lang="en-GB" sz="1333" b="1" dirty="0">
                <a:solidFill>
                  <a:prstClr val="black"/>
                </a:solidFill>
                <a:latin typeface="Calibri" panose="020F0502020204030204"/>
              </a:rPr>
              <a:t> and you will receive your virtual work experience certificate within 14 days.</a:t>
            </a:r>
          </a:p>
        </p:txBody>
      </p:sp>
    </p:spTree>
    <p:extLst>
      <p:ext uri="{BB962C8B-B14F-4D97-AF65-F5344CB8AC3E}">
        <p14:creationId xmlns:p14="http://schemas.microsoft.com/office/powerpoint/2010/main" val="376459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4645-BBE7-4F1D-93B7-BF07E6BE551E}"/>
              </a:ext>
            </a:extLst>
          </p:cNvPr>
          <p:cNvSpPr>
            <a:spLocks noGrp="1"/>
          </p:cNvSpPr>
          <p:nvPr>
            <p:ph type="sldNum" sz="quarter" idx="4"/>
          </p:nvPr>
        </p:nvSpPr>
        <p:spPr/>
        <p:txBody>
          <a:bodyPr/>
          <a:lstStyle/>
          <a:p>
            <a:fld id="{D32BAE6A-B452-4007-8177-56DD051636F9}" type="slidenum">
              <a:rPr lang="en-GB" noProof="1" smtClean="0"/>
              <a:pPr/>
              <a:t>3</a:t>
            </a:fld>
            <a:endParaRPr lang="en-GB" noProof="1"/>
          </a:p>
        </p:txBody>
      </p:sp>
      <p:sp>
        <p:nvSpPr>
          <p:cNvPr id="2" name="Text Placeholder 1">
            <a:extLst>
              <a:ext uri="{FF2B5EF4-FFF2-40B4-BE49-F238E27FC236}">
                <a16:creationId xmlns:a16="http://schemas.microsoft.com/office/drawing/2014/main" id="{03D6EE0D-50B8-F4CE-7429-EC03BA9C6065}"/>
              </a:ext>
            </a:extLst>
          </p:cNvPr>
          <p:cNvSpPr txBox="1">
            <a:spLocks/>
          </p:cNvSpPr>
          <p:nvPr/>
        </p:nvSpPr>
        <p:spPr bwMode="auto">
          <a:xfrm>
            <a:off x="509310" y="121927"/>
            <a:ext cx="10573200" cy="2880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GB" dirty="0"/>
              <a:t>Meet the team</a:t>
            </a:r>
          </a:p>
        </p:txBody>
      </p:sp>
      <p:grpSp>
        <p:nvGrpSpPr>
          <p:cNvPr id="6" name="Group 5">
            <a:extLst>
              <a:ext uri="{FF2B5EF4-FFF2-40B4-BE49-F238E27FC236}">
                <a16:creationId xmlns:a16="http://schemas.microsoft.com/office/drawing/2014/main" id="{10811B66-370A-D3EB-ED9E-CBC681CE7022}"/>
              </a:ext>
            </a:extLst>
          </p:cNvPr>
          <p:cNvGrpSpPr/>
          <p:nvPr/>
        </p:nvGrpSpPr>
        <p:grpSpPr>
          <a:xfrm>
            <a:off x="1079998" y="1136422"/>
            <a:ext cx="1923468" cy="2232000"/>
            <a:chOff x="1080001" y="1515135"/>
            <a:chExt cx="2372398" cy="2585492"/>
          </a:xfrm>
          <a:effectLst>
            <a:outerShdw blurRad="50800" dist="38100" dir="5400000" algn="t" rotWithShape="0">
              <a:prstClr val="black">
                <a:alpha val="40000"/>
              </a:prstClr>
            </a:outerShdw>
          </a:effectLst>
        </p:grpSpPr>
        <p:sp>
          <p:nvSpPr>
            <p:cNvPr id="7" name="Rectangle 6">
              <a:extLst>
                <a:ext uri="{FF2B5EF4-FFF2-40B4-BE49-F238E27FC236}">
                  <a16:creationId xmlns:a16="http://schemas.microsoft.com/office/drawing/2014/main" id="{E60B37F3-E11C-8983-AC40-C2564CBEB469}"/>
                </a:ext>
              </a:extLst>
            </p:cNvPr>
            <p:cNvSpPr/>
            <p:nvPr/>
          </p:nvSpPr>
          <p:spPr>
            <a:xfrm>
              <a:off x="1080001" y="1515135"/>
              <a:ext cx="2372398" cy="25854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1F7B8BA-7B91-1B57-CB4B-FB48F0AE15BE}"/>
                </a:ext>
              </a:extLst>
            </p:cNvPr>
            <p:cNvSpPr txBox="1"/>
            <p:nvPr/>
          </p:nvSpPr>
          <p:spPr>
            <a:xfrm>
              <a:off x="1430651" y="3433994"/>
              <a:ext cx="1954179" cy="663496"/>
            </a:xfrm>
            <a:prstGeom prst="rect">
              <a:avLst/>
            </a:prstGeom>
            <a:noFill/>
          </p:spPr>
          <p:txBody>
            <a:bodyPr wrap="square" lIns="0" tIns="36000" rIns="0" bIns="72000" rtlCol="0" anchor="ctr">
              <a:noAutofit/>
            </a:bodyPr>
            <a:lstStyle/>
            <a:p>
              <a:r>
                <a:rPr lang="en-GB" sz="1000" dirty="0"/>
                <a:t>Moises Ensignia</a:t>
              </a:r>
            </a:p>
            <a:p>
              <a:r>
                <a:rPr lang="en-GB" sz="1000" dirty="0"/>
                <a:t>CC Lead Sectors &amp; decarb</a:t>
              </a:r>
            </a:p>
          </p:txBody>
        </p:sp>
      </p:grpSp>
      <p:grpSp>
        <p:nvGrpSpPr>
          <p:cNvPr id="9" name="Group 8">
            <a:extLst>
              <a:ext uri="{FF2B5EF4-FFF2-40B4-BE49-F238E27FC236}">
                <a16:creationId xmlns:a16="http://schemas.microsoft.com/office/drawing/2014/main" id="{0C2AD1AE-A58A-B8A6-7C6B-483ADE3C0886}"/>
              </a:ext>
            </a:extLst>
          </p:cNvPr>
          <p:cNvGrpSpPr/>
          <p:nvPr/>
        </p:nvGrpSpPr>
        <p:grpSpPr>
          <a:xfrm>
            <a:off x="3057970" y="1136422"/>
            <a:ext cx="1944000" cy="2232000"/>
            <a:chOff x="4102449" y="2136254"/>
            <a:chExt cx="2397723" cy="2591498"/>
          </a:xfrm>
          <a:effectLst>
            <a:outerShdw blurRad="50800" dist="38100" dir="5400000" algn="t" rotWithShape="0">
              <a:prstClr val="black">
                <a:alpha val="40000"/>
              </a:prstClr>
            </a:outerShdw>
          </a:effectLst>
        </p:grpSpPr>
        <p:sp>
          <p:nvSpPr>
            <p:cNvPr id="10" name="Rectangle 9">
              <a:extLst>
                <a:ext uri="{FF2B5EF4-FFF2-40B4-BE49-F238E27FC236}">
                  <a16:creationId xmlns:a16="http://schemas.microsoft.com/office/drawing/2014/main" id="{0EFC6C52-553D-1106-D5FA-905409408992}"/>
                </a:ext>
              </a:extLst>
            </p:cNvPr>
            <p:cNvSpPr/>
            <p:nvPr/>
          </p:nvSpPr>
          <p:spPr>
            <a:xfrm>
              <a:off x="4102449" y="2136254"/>
              <a:ext cx="2372398" cy="25854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A7E1A4F-4BCF-1C15-EDDD-AD8062AB1F56}"/>
                </a:ext>
              </a:extLst>
            </p:cNvPr>
            <p:cNvSpPr txBox="1"/>
            <p:nvPr/>
          </p:nvSpPr>
          <p:spPr>
            <a:xfrm>
              <a:off x="4453100" y="4064256"/>
              <a:ext cx="2047072" cy="663496"/>
            </a:xfrm>
            <a:prstGeom prst="rect">
              <a:avLst/>
            </a:prstGeom>
            <a:noFill/>
          </p:spPr>
          <p:txBody>
            <a:bodyPr wrap="square" lIns="0" tIns="36000" rIns="0" bIns="72000" rtlCol="0" anchor="ctr">
              <a:noAutofit/>
            </a:bodyPr>
            <a:lstStyle/>
            <a:p>
              <a:r>
                <a:rPr lang="en-GB" sz="1000" dirty="0"/>
                <a:t>Paul Spurgeon</a:t>
              </a:r>
            </a:p>
            <a:p>
              <a:r>
                <a:rPr lang="en-GB" sz="1000" dirty="0"/>
                <a:t>DSML Competency Lead</a:t>
              </a:r>
            </a:p>
          </p:txBody>
        </p:sp>
      </p:grpSp>
      <p:grpSp>
        <p:nvGrpSpPr>
          <p:cNvPr id="12" name="Group 11">
            <a:extLst>
              <a:ext uri="{FF2B5EF4-FFF2-40B4-BE49-F238E27FC236}">
                <a16:creationId xmlns:a16="http://schemas.microsoft.com/office/drawing/2014/main" id="{D830FBAE-27E2-1ECA-C901-43FAE9B5C6E5}"/>
              </a:ext>
            </a:extLst>
          </p:cNvPr>
          <p:cNvGrpSpPr/>
          <p:nvPr/>
        </p:nvGrpSpPr>
        <p:grpSpPr>
          <a:xfrm>
            <a:off x="1079998" y="3906224"/>
            <a:ext cx="1944000" cy="2232000"/>
            <a:chOff x="1080001" y="1515135"/>
            <a:chExt cx="2397722" cy="2585492"/>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13E8783D-63DE-26D1-32D7-99DC9E93C97C}"/>
                </a:ext>
              </a:extLst>
            </p:cNvPr>
            <p:cNvSpPr/>
            <p:nvPr/>
          </p:nvSpPr>
          <p:spPr>
            <a:xfrm>
              <a:off x="1080001" y="1515135"/>
              <a:ext cx="2372398" cy="25854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4A1FF756-CC45-9167-93C5-9312F408EDBB}"/>
                </a:ext>
              </a:extLst>
            </p:cNvPr>
            <p:cNvSpPr txBox="1"/>
            <p:nvPr/>
          </p:nvSpPr>
          <p:spPr>
            <a:xfrm>
              <a:off x="1430651" y="3433994"/>
              <a:ext cx="2047072" cy="663496"/>
            </a:xfrm>
            <a:prstGeom prst="rect">
              <a:avLst/>
            </a:prstGeom>
            <a:noFill/>
          </p:spPr>
          <p:txBody>
            <a:bodyPr wrap="square" lIns="0" tIns="36000" rIns="0" bIns="72000" rtlCol="0" anchor="ctr">
              <a:noAutofit/>
            </a:bodyPr>
            <a:lstStyle/>
            <a:p>
              <a:r>
                <a:rPr lang="en-GB" sz="1000"/>
                <a:t>Andy Smith</a:t>
              </a:r>
              <a:endParaRPr lang="en-GB" sz="1000">
                <a:cs typeface="ShellMedium"/>
              </a:endParaRPr>
            </a:p>
            <a:p>
              <a:r>
                <a:rPr lang="en-GB" sz="1000">
                  <a:cs typeface="ShellMedium"/>
                </a:rPr>
                <a:t>Data Scientist</a:t>
              </a:r>
            </a:p>
          </p:txBody>
        </p:sp>
      </p:grpSp>
      <p:pic>
        <p:nvPicPr>
          <p:cNvPr id="1026" name="Picture 2">
            <a:extLst>
              <a:ext uri="{FF2B5EF4-FFF2-40B4-BE49-F238E27FC236}">
                <a16:creationId xmlns:a16="http://schemas.microsoft.com/office/drawing/2014/main" id="{3A57C76A-EF87-4B45-48E7-6D03A79BD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761" y="1231408"/>
            <a:ext cx="1659703" cy="1659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7">
            <a:extLst>
              <a:ext uri="{FF2B5EF4-FFF2-40B4-BE49-F238E27FC236}">
                <a16:creationId xmlns:a16="http://schemas.microsoft.com/office/drawing/2014/main" id="{AAFF1F07-E0D5-E9C0-8110-CC25236A8496}"/>
              </a:ext>
            </a:extLst>
          </p:cNvPr>
          <p:cNvPicPr>
            <a:picLocks noChangeAspect="1"/>
          </p:cNvPicPr>
          <p:nvPr/>
        </p:nvPicPr>
        <p:blipFill>
          <a:blip r:embed="rId3"/>
          <a:stretch>
            <a:fillRect/>
          </a:stretch>
        </p:blipFill>
        <p:spPr>
          <a:xfrm>
            <a:off x="1279052" y="3959311"/>
            <a:ext cx="1468138" cy="1585784"/>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65705DA8-057F-3870-E8F0-8018CE86C848}"/>
              </a:ext>
            </a:extLst>
          </p:cNvPr>
          <p:cNvPicPr>
            <a:picLocks noChangeAspect="1"/>
          </p:cNvPicPr>
          <p:nvPr/>
        </p:nvPicPr>
        <p:blipFill>
          <a:blip r:embed="rId4"/>
          <a:stretch>
            <a:fillRect/>
          </a:stretch>
        </p:blipFill>
        <p:spPr>
          <a:xfrm>
            <a:off x="3107725" y="3908307"/>
            <a:ext cx="2084172" cy="2346819"/>
          </a:xfrm>
          <a:prstGeom prst="rect">
            <a:avLst/>
          </a:prstGeom>
        </p:spPr>
      </p:pic>
      <p:pic>
        <p:nvPicPr>
          <p:cNvPr id="19" name="Picture 18">
            <a:extLst>
              <a:ext uri="{FF2B5EF4-FFF2-40B4-BE49-F238E27FC236}">
                <a16:creationId xmlns:a16="http://schemas.microsoft.com/office/drawing/2014/main" id="{D00939BB-BF86-4BFE-8A00-BB8471585FCA}"/>
              </a:ext>
            </a:extLst>
          </p:cNvPr>
          <p:cNvPicPr>
            <a:picLocks noChangeAspect="1"/>
          </p:cNvPicPr>
          <p:nvPr/>
        </p:nvPicPr>
        <p:blipFill>
          <a:blip r:embed="rId5"/>
          <a:stretch>
            <a:fillRect/>
          </a:stretch>
        </p:blipFill>
        <p:spPr>
          <a:xfrm>
            <a:off x="1251157" y="1173936"/>
            <a:ext cx="1581150" cy="1733550"/>
          </a:xfrm>
          <a:prstGeom prst="rect">
            <a:avLst/>
          </a:prstGeom>
        </p:spPr>
      </p:pic>
    </p:spTree>
    <p:extLst>
      <p:ext uri="{BB962C8B-B14F-4D97-AF65-F5344CB8AC3E}">
        <p14:creationId xmlns:p14="http://schemas.microsoft.com/office/powerpoint/2010/main" val="389107413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1447-DDEB-3B47-88B8-393FEA7DB99E}"/>
              </a:ext>
            </a:extLst>
          </p:cNvPr>
          <p:cNvSpPr>
            <a:spLocks noGrp="1"/>
          </p:cNvSpPr>
          <p:nvPr>
            <p:ph type="title"/>
          </p:nvPr>
        </p:nvSpPr>
        <p:spPr>
          <a:xfrm>
            <a:off x="435208" y="134950"/>
            <a:ext cx="11171238" cy="534975"/>
          </a:xfrm>
        </p:spPr>
        <p:txBody>
          <a:bodyPr/>
          <a:lstStyle/>
          <a:p>
            <a:r>
              <a:rPr lang="en-GB" dirty="0">
                <a:solidFill>
                  <a:srgbClr val="000000"/>
                </a:solidFill>
              </a:rPr>
              <a:t>About Shell</a:t>
            </a:r>
          </a:p>
        </p:txBody>
      </p:sp>
      <p:sp>
        <p:nvSpPr>
          <p:cNvPr id="9" name="Text Placeholder 6">
            <a:extLst>
              <a:ext uri="{FF2B5EF4-FFF2-40B4-BE49-F238E27FC236}">
                <a16:creationId xmlns:a16="http://schemas.microsoft.com/office/drawing/2014/main" id="{4F34106C-D63A-D347-A688-EAE80056A557}"/>
              </a:ext>
            </a:extLst>
          </p:cNvPr>
          <p:cNvSpPr>
            <a:spLocks noGrp="1"/>
          </p:cNvSpPr>
          <p:nvPr>
            <p:ph type="body" sz="quarter" idx="11"/>
          </p:nvPr>
        </p:nvSpPr>
        <p:spPr>
          <a:xfrm>
            <a:off x="505828" y="1431103"/>
            <a:ext cx="3722570" cy="1295230"/>
          </a:xfrm>
        </p:spPr>
        <p:txBody>
          <a:bodyPr/>
          <a:lstStyle/>
          <a:p>
            <a:pPr algn="just"/>
            <a:r>
              <a:rPr lang="en-GB" sz="1600" b="0" i="0" dirty="0">
                <a:solidFill>
                  <a:schemeClr val="tx2">
                    <a:lumMod val="50000"/>
                  </a:schemeClr>
                </a:solidFill>
                <a:effectLst/>
              </a:rPr>
              <a:t>Shell is an international energy company with expertise in the exploration, production, refining and marketing of oil and natural gas, and the manufacturing and marketing of chemicals. </a:t>
            </a:r>
          </a:p>
          <a:p>
            <a:pPr algn="just"/>
            <a:endParaRPr lang="en-GB" sz="1600" b="0" i="0" dirty="0">
              <a:solidFill>
                <a:schemeClr val="tx2">
                  <a:lumMod val="50000"/>
                </a:schemeClr>
              </a:solidFill>
              <a:effectLst/>
            </a:endParaRPr>
          </a:p>
          <a:p>
            <a:pPr algn="just"/>
            <a:endParaRPr lang="en-GB" sz="1600" dirty="0">
              <a:solidFill>
                <a:schemeClr val="tx2">
                  <a:lumMod val="50000"/>
                </a:schemeClr>
              </a:solidFill>
            </a:endParaRPr>
          </a:p>
          <a:p>
            <a:pPr algn="just">
              <a:lnSpc>
                <a:spcPct val="120000"/>
              </a:lnSpc>
              <a:spcBef>
                <a:spcPts val="700"/>
              </a:spcBef>
            </a:pPr>
            <a:endParaRPr lang="en-GB" sz="1600" dirty="0">
              <a:solidFill>
                <a:schemeClr val="tx2">
                  <a:lumMod val="50000"/>
                </a:schemeClr>
              </a:solidFill>
            </a:endParaRPr>
          </a:p>
          <a:p>
            <a:pPr algn="just">
              <a:lnSpc>
                <a:spcPct val="120000"/>
              </a:lnSpc>
              <a:spcBef>
                <a:spcPts val="700"/>
              </a:spcBef>
            </a:pPr>
            <a:endParaRPr lang="en-GB" sz="1600" dirty="0">
              <a:solidFill>
                <a:schemeClr val="tx2">
                  <a:lumMod val="50000"/>
                </a:schemeClr>
              </a:solidFill>
            </a:endParaRPr>
          </a:p>
        </p:txBody>
      </p:sp>
      <p:sp>
        <p:nvSpPr>
          <p:cNvPr id="4" name="Date Placeholder 3">
            <a:extLst>
              <a:ext uri="{FF2B5EF4-FFF2-40B4-BE49-F238E27FC236}">
                <a16:creationId xmlns:a16="http://schemas.microsoft.com/office/drawing/2014/main" id="{0111513D-65B1-2545-BC46-642B2AF266A4}"/>
              </a:ext>
            </a:extLst>
          </p:cNvPr>
          <p:cNvSpPr>
            <a:spLocks noGrp="1"/>
          </p:cNvSpPr>
          <p:nvPr>
            <p:ph type="dt" sz="half" idx="2"/>
          </p:nvPr>
        </p:nvSpPr>
        <p:spPr/>
        <p:txBody>
          <a:bodyPr/>
          <a:lstStyle/>
          <a:p>
            <a:pPr>
              <a:defRPr/>
            </a:pPr>
            <a:r>
              <a:rPr lang="en-GB" noProof="1">
                <a:latin typeface="ShellMedium" panose="00000600000000000000" pitchFamily="50" charset="0"/>
              </a:rPr>
              <a:t>June 2020</a:t>
            </a:r>
          </a:p>
        </p:txBody>
      </p:sp>
      <p:sp>
        <p:nvSpPr>
          <p:cNvPr id="5" name="Slide Number Placeholder 4">
            <a:extLst>
              <a:ext uri="{FF2B5EF4-FFF2-40B4-BE49-F238E27FC236}">
                <a16:creationId xmlns:a16="http://schemas.microsoft.com/office/drawing/2014/main" id="{AA83F70E-056D-3447-8B09-CEE84943E4A3}"/>
              </a:ext>
            </a:extLst>
          </p:cNvPr>
          <p:cNvSpPr>
            <a:spLocks noGrp="1"/>
          </p:cNvSpPr>
          <p:nvPr>
            <p:ph type="sldNum" sz="quarter" idx="4"/>
          </p:nvPr>
        </p:nvSpPr>
        <p:spPr/>
        <p:txBody>
          <a:bodyPr/>
          <a:lstStyle/>
          <a:p>
            <a:fld id="{D32BAE6A-B452-4007-8177-56DD051636F9}" type="slidenum">
              <a:rPr lang="en-GB" noProof="1" smtClean="0">
                <a:latin typeface="ShellMedium" panose="00000600000000000000" pitchFamily="50" charset="0"/>
              </a:rPr>
              <a:pPr/>
              <a:t>4</a:t>
            </a:fld>
            <a:endParaRPr lang="en-GB" noProof="1">
              <a:latin typeface="ShellMedium" panose="00000600000000000000" pitchFamily="50" charset="0"/>
            </a:endParaRPr>
          </a:p>
        </p:txBody>
      </p:sp>
      <p:pic>
        <p:nvPicPr>
          <p:cNvPr id="8" name="Picture Placeholder 7" descr="City night lights">
            <a:extLst>
              <a:ext uri="{FF2B5EF4-FFF2-40B4-BE49-F238E27FC236}">
                <a16:creationId xmlns:a16="http://schemas.microsoft.com/office/drawing/2014/main" id="{6685768A-7EA3-4F77-BAA0-6389929F683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4091103" y="0"/>
            <a:ext cx="8100897" cy="6858000"/>
          </a:xfrm>
        </p:spPr>
      </p:pic>
      <p:sp>
        <p:nvSpPr>
          <p:cNvPr id="14" name="Freeform 31" descr="&lt;AGENDA_HOME&gt;">
            <a:hlinkClick r:id="" action="ppaction://noaction"/>
            <a:extLst>
              <a:ext uri="{FF2B5EF4-FFF2-40B4-BE49-F238E27FC236}">
                <a16:creationId xmlns:a16="http://schemas.microsoft.com/office/drawing/2014/main" id="{F515C70F-E8DF-4053-B8AB-2577CA43165B}"/>
              </a:ext>
            </a:extLst>
          </p:cNvPr>
          <p:cNvSpPr>
            <a:spLocks noEditPoints="1"/>
          </p:cNvSpPr>
          <p:nvPr/>
        </p:nvSpPr>
        <p:spPr bwMode="auto">
          <a:xfrm>
            <a:off x="11761262" y="6465094"/>
            <a:ext cx="119758" cy="108010"/>
          </a:xfrm>
          <a:custGeom>
            <a:avLst/>
            <a:gdLst>
              <a:gd name="T0" fmla="*/ 0 w 316"/>
              <a:gd name="T1" fmla="*/ 128 h 285"/>
              <a:gd name="T2" fmla="*/ 157 w 316"/>
              <a:gd name="T3" fmla="*/ 0 h 285"/>
              <a:gd name="T4" fmla="*/ 316 w 316"/>
              <a:gd name="T5" fmla="*/ 125 h 285"/>
              <a:gd name="T6" fmla="*/ 265 w 316"/>
              <a:gd name="T7" fmla="*/ 82 h 285"/>
              <a:gd name="T8" fmla="*/ 265 w 316"/>
              <a:gd name="T9" fmla="*/ 38 h 285"/>
              <a:gd name="T10" fmla="*/ 22 w 316"/>
              <a:gd name="T11" fmla="*/ 135 h 285"/>
              <a:gd name="T12" fmla="*/ 22 w 316"/>
              <a:gd name="T13" fmla="*/ 285 h 285"/>
              <a:gd name="T14" fmla="*/ 121 w 316"/>
              <a:gd name="T15" fmla="*/ 285 h 285"/>
              <a:gd name="T16" fmla="*/ 121 w 316"/>
              <a:gd name="T17" fmla="*/ 195 h 285"/>
              <a:gd name="T18" fmla="*/ 195 w 316"/>
              <a:gd name="T19" fmla="*/ 195 h 285"/>
              <a:gd name="T20" fmla="*/ 195 w 316"/>
              <a:gd name="T21" fmla="*/ 282 h 285"/>
              <a:gd name="T22" fmla="*/ 292 w 316"/>
              <a:gd name="T23" fmla="*/ 282 h 285"/>
              <a:gd name="T24" fmla="*/ 292 w 316"/>
              <a:gd name="T25"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285">
                <a:moveTo>
                  <a:pt x="0" y="128"/>
                </a:moveTo>
                <a:lnTo>
                  <a:pt x="157" y="0"/>
                </a:lnTo>
                <a:lnTo>
                  <a:pt x="316" y="125"/>
                </a:lnTo>
                <a:moveTo>
                  <a:pt x="265" y="82"/>
                </a:moveTo>
                <a:lnTo>
                  <a:pt x="265" y="38"/>
                </a:lnTo>
                <a:moveTo>
                  <a:pt x="22" y="135"/>
                </a:moveTo>
                <a:lnTo>
                  <a:pt x="22" y="285"/>
                </a:lnTo>
                <a:lnTo>
                  <a:pt x="121" y="285"/>
                </a:lnTo>
                <a:lnTo>
                  <a:pt x="121" y="195"/>
                </a:lnTo>
                <a:lnTo>
                  <a:pt x="195" y="195"/>
                </a:lnTo>
                <a:lnTo>
                  <a:pt x="195" y="282"/>
                </a:lnTo>
                <a:lnTo>
                  <a:pt x="292" y="282"/>
                </a:lnTo>
                <a:lnTo>
                  <a:pt x="292" y="133"/>
                </a:ln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 name="TextBox 2">
            <a:extLst>
              <a:ext uri="{FF2B5EF4-FFF2-40B4-BE49-F238E27FC236}">
                <a16:creationId xmlns:a16="http://schemas.microsoft.com/office/drawing/2014/main" id="{B23F4A5D-BD17-4535-BA6D-8C7D7E8D4987}"/>
              </a:ext>
            </a:extLst>
          </p:cNvPr>
          <p:cNvSpPr txBox="1"/>
          <p:nvPr/>
        </p:nvSpPr>
        <p:spPr bwMode="auto">
          <a:xfrm>
            <a:off x="505828" y="3776952"/>
            <a:ext cx="4412365" cy="2030428"/>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algn="just" defTabSz="357708">
              <a:lnSpc>
                <a:spcPct val="140000"/>
              </a:lnSpc>
              <a:spcAft>
                <a:spcPts val="1200"/>
              </a:spcAft>
              <a:buClr>
                <a:schemeClr val="accent2"/>
              </a:buClr>
              <a:buSzPct val="85000"/>
            </a:pPr>
            <a:r>
              <a:rPr lang="en-GB" sz="1600" b="0" i="0" dirty="0">
                <a:solidFill>
                  <a:schemeClr val="tx2">
                    <a:lumMod val="50000"/>
                  </a:schemeClr>
                </a:solidFill>
                <a:effectLst/>
                <a:latin typeface="ShellBook" panose="00000500000000000000" pitchFamily="50" charset="0"/>
              </a:rPr>
              <a:t>We use advanced technologies and take an innovative approach to help build a sustainable energy future. We also invest in power, including from low-carbon sources such as wind and solar; and new fuels for transport, such as advanced biofuel and hydrogen.</a:t>
            </a:r>
            <a:endParaRPr lang="en-GB" sz="1600" b="1" u="sng" dirty="0">
              <a:solidFill>
                <a:schemeClr val="tx2">
                  <a:lumMod val="50000"/>
                </a:schemeClr>
              </a:solidFill>
              <a:latin typeface="ShellBook" panose="00000500000000000000" pitchFamily="50" charset="0"/>
            </a:endParaRPr>
          </a:p>
        </p:txBody>
      </p:sp>
    </p:spTree>
    <p:extLst>
      <p:ext uri="{BB962C8B-B14F-4D97-AF65-F5344CB8AC3E}">
        <p14:creationId xmlns:p14="http://schemas.microsoft.com/office/powerpoint/2010/main" val="16031227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9CB2-DB0A-4E68-9B3D-A100B97D1E38}"/>
              </a:ext>
            </a:extLst>
          </p:cNvPr>
          <p:cNvSpPr>
            <a:spLocks noGrp="1"/>
          </p:cNvSpPr>
          <p:nvPr>
            <p:ph type="title"/>
          </p:nvPr>
        </p:nvSpPr>
        <p:spPr>
          <a:xfrm>
            <a:off x="487355" y="146078"/>
            <a:ext cx="4957852" cy="752475"/>
          </a:xfrm>
        </p:spPr>
        <p:txBody>
          <a:bodyPr/>
          <a:lstStyle/>
          <a:p>
            <a:r>
              <a:rPr lang="en-US" dirty="0">
                <a:solidFill>
                  <a:srgbClr val="000000"/>
                </a:solidFill>
              </a:rPr>
              <a:t>Shell – A sense of our scale</a:t>
            </a:r>
            <a:br>
              <a:rPr lang="en-US" dirty="0">
                <a:solidFill>
                  <a:srgbClr val="000000"/>
                </a:solidFill>
              </a:rPr>
            </a:br>
            <a:endParaRPr lang="en-GB" dirty="0">
              <a:solidFill>
                <a:srgbClr val="000000"/>
              </a:solidFill>
            </a:endParaRPr>
          </a:p>
        </p:txBody>
      </p:sp>
      <p:grpSp>
        <p:nvGrpSpPr>
          <p:cNvPr id="117" name="Group 116">
            <a:extLst>
              <a:ext uri="{FF2B5EF4-FFF2-40B4-BE49-F238E27FC236}">
                <a16:creationId xmlns:a16="http://schemas.microsoft.com/office/drawing/2014/main" id="{FFEF511B-5538-44B9-AA8C-5B55FDBEFA3D}"/>
              </a:ext>
            </a:extLst>
          </p:cNvPr>
          <p:cNvGrpSpPr/>
          <p:nvPr/>
        </p:nvGrpSpPr>
        <p:grpSpPr>
          <a:xfrm>
            <a:off x="489934" y="1642605"/>
            <a:ext cx="4110302" cy="1404000"/>
            <a:chOff x="507998" y="1631547"/>
            <a:chExt cx="2700000" cy="1404000"/>
          </a:xfrm>
        </p:grpSpPr>
        <p:grpSp>
          <p:nvGrpSpPr>
            <p:cNvPr id="7" name="Group 6">
              <a:extLst>
                <a:ext uri="{FF2B5EF4-FFF2-40B4-BE49-F238E27FC236}">
                  <a16:creationId xmlns:a16="http://schemas.microsoft.com/office/drawing/2014/main" id="{1ECC54F6-D0AD-4CE5-8C13-0086EAEEFAF5}"/>
                </a:ext>
              </a:extLst>
            </p:cNvPr>
            <p:cNvGrpSpPr/>
            <p:nvPr/>
          </p:nvGrpSpPr>
          <p:grpSpPr>
            <a:xfrm>
              <a:off x="507998" y="1631547"/>
              <a:ext cx="2700000" cy="1404000"/>
              <a:chOff x="507998" y="1631547"/>
              <a:chExt cx="2700000" cy="1404000"/>
            </a:xfrm>
          </p:grpSpPr>
          <p:sp>
            <p:nvSpPr>
              <p:cNvPr id="10" name="Rectangle 9">
                <a:extLst>
                  <a:ext uri="{FF2B5EF4-FFF2-40B4-BE49-F238E27FC236}">
                    <a16:creationId xmlns:a16="http://schemas.microsoft.com/office/drawing/2014/main" id="{0B210B80-3B7A-42A2-9FF3-727A5532F59A}"/>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1" name="Rectangle 10">
                <a:extLst>
                  <a:ext uri="{FF2B5EF4-FFF2-40B4-BE49-F238E27FC236}">
                    <a16:creationId xmlns:a16="http://schemas.microsoft.com/office/drawing/2014/main" id="{26F6C043-12F1-4EC9-A3DD-54BDFE31BF09}"/>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8" name="Text Placeholder 7">
              <a:extLst>
                <a:ext uri="{FF2B5EF4-FFF2-40B4-BE49-F238E27FC236}">
                  <a16:creationId xmlns:a16="http://schemas.microsoft.com/office/drawing/2014/main" id="{D04B85C1-ACAE-4BE7-B3A9-F0D9B4449907}"/>
                </a:ext>
              </a:extLst>
            </p:cNvPr>
            <p:cNvSpPr txBox="1">
              <a:spLocks/>
            </p:cNvSpPr>
            <p:nvPr/>
          </p:nvSpPr>
          <p:spPr bwMode="auto">
            <a:xfrm>
              <a:off x="1042992" y="1753514"/>
              <a:ext cx="1539128"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Customers</a:t>
              </a:r>
            </a:p>
            <a:p>
              <a:pPr>
                <a:lnSpc>
                  <a:spcPts val="3000"/>
                </a:lnSpc>
                <a:spcAft>
                  <a:spcPts val="300"/>
                </a:spcAft>
              </a:pPr>
              <a:r>
                <a:rPr lang="en-GB" sz="2500" dirty="0">
                  <a:latin typeface="ShellHeavy" pitchFamily="2" charset="0"/>
                </a:rPr>
                <a:t>32 million</a:t>
              </a:r>
            </a:p>
          </p:txBody>
        </p:sp>
      </p:grpSp>
      <p:grpSp>
        <p:nvGrpSpPr>
          <p:cNvPr id="99" name="Group 98">
            <a:extLst>
              <a:ext uri="{FF2B5EF4-FFF2-40B4-BE49-F238E27FC236}">
                <a16:creationId xmlns:a16="http://schemas.microsoft.com/office/drawing/2014/main" id="{89C929B6-E1D4-8FF3-E5FF-BE1DA16418F3}"/>
              </a:ext>
            </a:extLst>
          </p:cNvPr>
          <p:cNvGrpSpPr/>
          <p:nvPr/>
        </p:nvGrpSpPr>
        <p:grpSpPr>
          <a:xfrm>
            <a:off x="8960520" y="1642605"/>
            <a:ext cx="2797286" cy="1527486"/>
            <a:chOff x="507998" y="1631547"/>
            <a:chExt cx="2754895" cy="1527486"/>
          </a:xfrm>
        </p:grpSpPr>
        <p:grpSp>
          <p:nvGrpSpPr>
            <p:cNvPr id="101" name="Group 100">
              <a:extLst>
                <a:ext uri="{FF2B5EF4-FFF2-40B4-BE49-F238E27FC236}">
                  <a16:creationId xmlns:a16="http://schemas.microsoft.com/office/drawing/2014/main" id="{240F5FE9-A519-3D5C-70F8-243A8F8472C4}"/>
                </a:ext>
              </a:extLst>
            </p:cNvPr>
            <p:cNvGrpSpPr/>
            <p:nvPr/>
          </p:nvGrpSpPr>
          <p:grpSpPr>
            <a:xfrm>
              <a:off x="507998" y="1631547"/>
              <a:ext cx="2700000" cy="1404000"/>
              <a:chOff x="507998" y="1631547"/>
              <a:chExt cx="2700000" cy="1404000"/>
            </a:xfrm>
          </p:grpSpPr>
          <p:sp>
            <p:nvSpPr>
              <p:cNvPr id="103" name="Rectangle 102">
                <a:extLst>
                  <a:ext uri="{FF2B5EF4-FFF2-40B4-BE49-F238E27FC236}">
                    <a16:creationId xmlns:a16="http://schemas.microsoft.com/office/drawing/2014/main" id="{E794CFBA-A195-C269-5EEE-4A29FA5087B8}"/>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04" name="Rectangle 103">
                <a:extLst>
                  <a:ext uri="{FF2B5EF4-FFF2-40B4-BE49-F238E27FC236}">
                    <a16:creationId xmlns:a16="http://schemas.microsoft.com/office/drawing/2014/main" id="{897D52B2-CD1C-E124-72F6-875CC06D8864}"/>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102" name="Text Placeholder 7">
              <a:extLst>
                <a:ext uri="{FF2B5EF4-FFF2-40B4-BE49-F238E27FC236}">
                  <a16:creationId xmlns:a16="http://schemas.microsoft.com/office/drawing/2014/main" id="{38B8ECA9-9235-6BA0-502B-511C4EF3D0DC}"/>
                </a:ext>
              </a:extLst>
            </p:cNvPr>
            <p:cNvSpPr txBox="1">
              <a:spLocks/>
            </p:cNvSpPr>
            <p:nvPr/>
          </p:nvSpPr>
          <p:spPr bwMode="auto">
            <a:xfrm>
              <a:off x="1325328" y="1952132"/>
              <a:ext cx="1937565" cy="120690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Cash flow</a:t>
              </a:r>
            </a:p>
            <a:p>
              <a:pPr>
                <a:lnSpc>
                  <a:spcPts val="3000"/>
                </a:lnSpc>
                <a:spcAft>
                  <a:spcPts val="300"/>
                </a:spcAft>
              </a:pPr>
              <a:r>
                <a:rPr lang="en-GB" sz="2500" dirty="0">
                  <a:latin typeface="ShellHeavy" pitchFamily="2" charset="0"/>
                </a:rPr>
                <a:t>$45.1 billion</a:t>
              </a:r>
            </a:p>
            <a:p>
              <a:pPr marL="0" lvl="1" indent="0">
                <a:lnSpc>
                  <a:spcPts val="1200"/>
                </a:lnSpc>
                <a:buNone/>
              </a:pPr>
              <a:r>
                <a:rPr lang="en-GB" sz="1000" spc="-10" dirty="0">
                  <a:solidFill>
                    <a:schemeClr val="bg2">
                      <a:lumMod val="25000"/>
                    </a:schemeClr>
                  </a:solidFill>
                  <a:latin typeface="ShellBook" pitchFamily="2" charset="0"/>
                </a:rPr>
                <a:t>from operating activities</a:t>
              </a:r>
            </a:p>
          </p:txBody>
        </p:sp>
      </p:grpSp>
      <p:sp>
        <p:nvSpPr>
          <p:cNvPr id="66" name="TextBox 65">
            <a:extLst>
              <a:ext uri="{FF2B5EF4-FFF2-40B4-BE49-F238E27FC236}">
                <a16:creationId xmlns:a16="http://schemas.microsoft.com/office/drawing/2014/main" id="{2C1C40A0-03C3-4E4D-986C-A636D2A46251}"/>
              </a:ext>
            </a:extLst>
          </p:cNvPr>
          <p:cNvSpPr txBox="1"/>
          <p:nvPr/>
        </p:nvSpPr>
        <p:spPr bwMode="auto">
          <a:xfrm>
            <a:off x="1378347" y="2381200"/>
            <a:ext cx="2765652" cy="400110"/>
          </a:xfrm>
          <a:prstGeom prst="rect">
            <a:avLst/>
          </a:prstGeom>
          <a:noFill/>
          <a:ln w="9525" algn="ctr">
            <a:noFill/>
            <a:miter lim="800000"/>
            <a:headEnd/>
            <a:tailEnd/>
          </a:ln>
        </p:spPr>
        <p:txBody>
          <a:bodyPr wrap="square">
            <a:spAutoFit/>
          </a:bodyPr>
          <a:lstStyle/>
          <a:p>
            <a:pPr marL="0" lvl="1" indent="0">
              <a:lnSpc>
                <a:spcPts val="1200"/>
              </a:lnSpc>
              <a:buNone/>
            </a:pPr>
            <a:r>
              <a:rPr lang="en-GB" sz="1000" spc="-10" dirty="0">
                <a:solidFill>
                  <a:schemeClr val="bg2">
                    <a:lumMod val="25000"/>
                  </a:schemeClr>
                </a:solidFill>
                <a:latin typeface="ShellBook" pitchFamily="2" charset="0"/>
              </a:rPr>
              <a:t>served </a:t>
            </a:r>
            <a:r>
              <a:rPr lang="en-GB" sz="1000" spc="-10" dirty="0">
                <a:solidFill>
                  <a:schemeClr val="bg2">
                    <a:lumMod val="25000"/>
                  </a:schemeClr>
                </a:solidFill>
                <a:latin typeface="ShellLight" panose="00000400000000000000" pitchFamily="50" charset="0"/>
              </a:rPr>
              <a:t>every</a:t>
            </a:r>
            <a:r>
              <a:rPr lang="en-GB" sz="1000" spc="-10" dirty="0">
                <a:solidFill>
                  <a:schemeClr val="bg2">
                    <a:lumMod val="25000"/>
                  </a:schemeClr>
                </a:solidFill>
                <a:latin typeface="ShellBook" pitchFamily="2" charset="0"/>
              </a:rPr>
              <a:t> day through 46,000 Shell-branded retail stations</a:t>
            </a:r>
          </a:p>
        </p:txBody>
      </p:sp>
      <p:pic>
        <p:nvPicPr>
          <p:cNvPr id="67" name="Picture 66" descr="A picture containing drawing&#10;&#10;Description automatically generated">
            <a:extLst>
              <a:ext uri="{FF2B5EF4-FFF2-40B4-BE49-F238E27FC236}">
                <a16:creationId xmlns:a16="http://schemas.microsoft.com/office/drawing/2014/main" id="{B9B862B3-D19C-4053-AB13-007A678B95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046" y="2075572"/>
            <a:ext cx="508000" cy="469900"/>
          </a:xfrm>
          <a:prstGeom prst="rect">
            <a:avLst/>
          </a:prstGeom>
        </p:spPr>
      </p:pic>
      <p:grpSp>
        <p:nvGrpSpPr>
          <p:cNvPr id="70" name="Group 69">
            <a:extLst>
              <a:ext uri="{FF2B5EF4-FFF2-40B4-BE49-F238E27FC236}">
                <a16:creationId xmlns:a16="http://schemas.microsoft.com/office/drawing/2014/main" id="{FA805E94-C86C-4884-B44E-91164D846FE0}"/>
              </a:ext>
            </a:extLst>
          </p:cNvPr>
          <p:cNvGrpSpPr/>
          <p:nvPr/>
        </p:nvGrpSpPr>
        <p:grpSpPr>
          <a:xfrm>
            <a:off x="4744974" y="1642902"/>
            <a:ext cx="4149215" cy="1404000"/>
            <a:chOff x="507998" y="1631547"/>
            <a:chExt cx="2700000" cy="1404000"/>
          </a:xfrm>
        </p:grpSpPr>
        <p:grpSp>
          <p:nvGrpSpPr>
            <p:cNvPr id="71" name="Group 70">
              <a:extLst>
                <a:ext uri="{FF2B5EF4-FFF2-40B4-BE49-F238E27FC236}">
                  <a16:creationId xmlns:a16="http://schemas.microsoft.com/office/drawing/2014/main" id="{E953A5FC-62B6-4924-953F-49A2D29828C7}"/>
                </a:ext>
              </a:extLst>
            </p:cNvPr>
            <p:cNvGrpSpPr/>
            <p:nvPr/>
          </p:nvGrpSpPr>
          <p:grpSpPr>
            <a:xfrm>
              <a:off x="507998" y="1631547"/>
              <a:ext cx="2700000" cy="1404000"/>
              <a:chOff x="507998" y="1631547"/>
              <a:chExt cx="2700000" cy="1404000"/>
            </a:xfrm>
          </p:grpSpPr>
          <p:sp>
            <p:nvSpPr>
              <p:cNvPr id="73" name="Rectangle 72">
                <a:extLst>
                  <a:ext uri="{FF2B5EF4-FFF2-40B4-BE49-F238E27FC236}">
                    <a16:creationId xmlns:a16="http://schemas.microsoft.com/office/drawing/2014/main" id="{F8EAA1AA-30AF-468E-B0E4-1502CC2F303D}"/>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74" name="Rectangle 73">
                <a:extLst>
                  <a:ext uri="{FF2B5EF4-FFF2-40B4-BE49-F238E27FC236}">
                    <a16:creationId xmlns:a16="http://schemas.microsoft.com/office/drawing/2014/main" id="{96CC5C7C-4279-4A7D-AE51-FFC4AB6642AE}"/>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72" name="Text Placeholder 7">
              <a:extLst>
                <a:ext uri="{FF2B5EF4-FFF2-40B4-BE49-F238E27FC236}">
                  <a16:creationId xmlns:a16="http://schemas.microsoft.com/office/drawing/2014/main" id="{336C9CA4-634F-4672-9D26-2B23C88B6087}"/>
                </a:ext>
              </a:extLst>
            </p:cNvPr>
            <p:cNvSpPr txBox="1">
              <a:spLocks/>
            </p:cNvSpPr>
            <p:nvPr/>
          </p:nvSpPr>
          <p:spPr bwMode="auto">
            <a:xfrm>
              <a:off x="1136451" y="1802813"/>
              <a:ext cx="1978019"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Emissions</a:t>
              </a:r>
            </a:p>
            <a:p>
              <a:pPr>
                <a:lnSpc>
                  <a:spcPts val="3000"/>
                </a:lnSpc>
                <a:spcAft>
                  <a:spcPts val="300"/>
                </a:spcAft>
              </a:pPr>
              <a:r>
                <a:rPr lang="en-GB" sz="2500" dirty="0">
                  <a:latin typeface="ShellHeavy" pitchFamily="2" charset="0"/>
                </a:rPr>
                <a:t>18% </a:t>
              </a:r>
              <a:r>
                <a:rPr lang="en-GB" sz="2500" dirty="0">
                  <a:latin typeface="ShellHeavy" panose="00000700000000000000" pitchFamily="50" charset="0"/>
                </a:rPr>
                <a:t>reductions</a:t>
              </a:r>
            </a:p>
            <a:p>
              <a:pPr marL="0" lvl="1" indent="0">
                <a:lnSpc>
                  <a:spcPts val="1200"/>
                </a:lnSpc>
                <a:buNone/>
              </a:pPr>
              <a:r>
                <a:rPr lang="en-GB" sz="1000" spc="-10" dirty="0">
                  <a:solidFill>
                    <a:schemeClr val="bg2">
                      <a:lumMod val="25000"/>
                    </a:schemeClr>
                  </a:solidFill>
                  <a:latin typeface="ShellBook" pitchFamily="2" charset="0"/>
                </a:rPr>
                <a:t>In scope 1 &amp; 2 emissions under our operational control </a:t>
              </a:r>
            </a:p>
            <a:p>
              <a:pPr marL="0" lvl="1" indent="0">
                <a:lnSpc>
                  <a:spcPts val="1200"/>
                </a:lnSpc>
                <a:buNone/>
              </a:pPr>
              <a:r>
                <a:rPr lang="en-GB" sz="1000" spc="-10" dirty="0">
                  <a:solidFill>
                    <a:schemeClr val="bg2">
                      <a:lumMod val="25000"/>
                    </a:schemeClr>
                  </a:solidFill>
                  <a:latin typeface="ShellBook" pitchFamily="2" charset="0"/>
                </a:rPr>
                <a:t>(compared with 2016 base year)</a:t>
              </a:r>
            </a:p>
          </p:txBody>
        </p:sp>
      </p:grpSp>
      <p:pic>
        <p:nvPicPr>
          <p:cNvPr id="76" name="Picture 75" descr="A close up of a logo&#10;&#10;Description automatically generated">
            <a:extLst>
              <a:ext uri="{FF2B5EF4-FFF2-40B4-BE49-F238E27FC236}">
                <a16:creationId xmlns:a16="http://schemas.microsoft.com/office/drawing/2014/main" id="{D1C167CE-8049-47A8-8A34-BEE1897D5C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9543" y="2057914"/>
            <a:ext cx="636637" cy="482600"/>
          </a:xfrm>
          <a:prstGeom prst="rect">
            <a:avLst/>
          </a:prstGeom>
        </p:spPr>
      </p:pic>
      <p:grpSp>
        <p:nvGrpSpPr>
          <p:cNvPr id="77" name="Group 76">
            <a:extLst>
              <a:ext uri="{FF2B5EF4-FFF2-40B4-BE49-F238E27FC236}">
                <a16:creationId xmlns:a16="http://schemas.microsoft.com/office/drawing/2014/main" id="{CBB894CD-39E3-430F-9C6A-10D78AFF8854}"/>
              </a:ext>
            </a:extLst>
          </p:cNvPr>
          <p:cNvGrpSpPr/>
          <p:nvPr/>
        </p:nvGrpSpPr>
        <p:grpSpPr>
          <a:xfrm>
            <a:off x="487355" y="3114440"/>
            <a:ext cx="2749429" cy="1404000"/>
            <a:chOff x="458569" y="1631547"/>
            <a:chExt cx="2749429" cy="1404000"/>
          </a:xfrm>
        </p:grpSpPr>
        <p:grpSp>
          <p:nvGrpSpPr>
            <p:cNvPr id="78" name="Group 77">
              <a:extLst>
                <a:ext uri="{FF2B5EF4-FFF2-40B4-BE49-F238E27FC236}">
                  <a16:creationId xmlns:a16="http://schemas.microsoft.com/office/drawing/2014/main" id="{E9810092-FFF4-4546-9B52-9A07CE24B52C}"/>
                </a:ext>
              </a:extLst>
            </p:cNvPr>
            <p:cNvGrpSpPr/>
            <p:nvPr/>
          </p:nvGrpSpPr>
          <p:grpSpPr>
            <a:xfrm>
              <a:off x="458569" y="1631547"/>
              <a:ext cx="2749429" cy="1404000"/>
              <a:chOff x="458569" y="1631547"/>
              <a:chExt cx="2749429" cy="1404000"/>
            </a:xfrm>
          </p:grpSpPr>
          <p:sp>
            <p:nvSpPr>
              <p:cNvPr id="80" name="Rectangle 79">
                <a:extLst>
                  <a:ext uri="{FF2B5EF4-FFF2-40B4-BE49-F238E27FC236}">
                    <a16:creationId xmlns:a16="http://schemas.microsoft.com/office/drawing/2014/main" id="{B7533E47-A6D0-49EC-A4F9-0C20BA792E48}"/>
                  </a:ext>
                </a:extLst>
              </p:cNvPr>
              <p:cNvSpPr/>
              <p:nvPr/>
            </p:nvSpPr>
            <p:spPr>
              <a:xfrm>
                <a:off x="458569"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81" name="Rectangle 80">
                <a:extLst>
                  <a:ext uri="{FF2B5EF4-FFF2-40B4-BE49-F238E27FC236}">
                    <a16:creationId xmlns:a16="http://schemas.microsoft.com/office/drawing/2014/main" id="{074BA052-2DAD-47AA-BED6-4C3F91373420}"/>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79" name="Text Placeholder 7">
              <a:extLst>
                <a:ext uri="{FF2B5EF4-FFF2-40B4-BE49-F238E27FC236}">
                  <a16:creationId xmlns:a16="http://schemas.microsoft.com/office/drawing/2014/main" id="{FB35B8FE-B20D-47A8-9B19-20D670A0F9B2}"/>
                </a:ext>
              </a:extLst>
            </p:cNvPr>
            <p:cNvSpPr txBox="1">
              <a:spLocks/>
            </p:cNvSpPr>
            <p:nvPr/>
          </p:nvSpPr>
          <p:spPr bwMode="auto">
            <a:xfrm>
              <a:off x="1499143" y="1858268"/>
              <a:ext cx="1539128"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Lubricants</a:t>
              </a:r>
            </a:p>
            <a:p>
              <a:pPr>
                <a:lnSpc>
                  <a:spcPts val="3000"/>
                </a:lnSpc>
                <a:spcAft>
                  <a:spcPts val="300"/>
                </a:spcAft>
              </a:pPr>
              <a:r>
                <a:rPr lang="en-GB" sz="2500" dirty="0">
                  <a:latin typeface="ShellHeavy" pitchFamily="2" charset="0"/>
                </a:rPr>
                <a:t>#1</a:t>
              </a:r>
            </a:p>
            <a:p>
              <a:pPr marL="0" lvl="1" indent="0">
                <a:lnSpc>
                  <a:spcPts val="1200"/>
                </a:lnSpc>
                <a:buNone/>
              </a:pPr>
              <a:r>
                <a:rPr lang="en-GB" sz="1000" spc="-10" dirty="0">
                  <a:latin typeface="ShellBook" pitchFamily="2" charset="0"/>
                </a:rPr>
                <a:t>supplier for 15 years, by market share</a:t>
              </a:r>
            </a:p>
          </p:txBody>
        </p:sp>
      </p:grpSp>
      <p:grpSp>
        <p:nvGrpSpPr>
          <p:cNvPr id="83" name="Group 82">
            <a:extLst>
              <a:ext uri="{FF2B5EF4-FFF2-40B4-BE49-F238E27FC236}">
                <a16:creationId xmlns:a16="http://schemas.microsoft.com/office/drawing/2014/main" id="{C726B0C2-9DD4-4186-81A0-6AF8933A6E23}"/>
              </a:ext>
            </a:extLst>
          </p:cNvPr>
          <p:cNvGrpSpPr/>
          <p:nvPr/>
        </p:nvGrpSpPr>
        <p:grpSpPr>
          <a:xfrm>
            <a:off x="3351424" y="3114440"/>
            <a:ext cx="2700000" cy="1404000"/>
            <a:chOff x="507998" y="1631547"/>
            <a:chExt cx="2700000" cy="1404000"/>
          </a:xfrm>
        </p:grpSpPr>
        <p:grpSp>
          <p:nvGrpSpPr>
            <p:cNvPr id="84" name="Group 83">
              <a:extLst>
                <a:ext uri="{FF2B5EF4-FFF2-40B4-BE49-F238E27FC236}">
                  <a16:creationId xmlns:a16="http://schemas.microsoft.com/office/drawing/2014/main" id="{B8E5542D-E637-4124-A032-37C7FA5E3CC4}"/>
                </a:ext>
              </a:extLst>
            </p:cNvPr>
            <p:cNvGrpSpPr/>
            <p:nvPr/>
          </p:nvGrpSpPr>
          <p:grpSpPr>
            <a:xfrm>
              <a:off x="507998" y="1631547"/>
              <a:ext cx="2700000" cy="1404000"/>
              <a:chOff x="507998" y="1631547"/>
              <a:chExt cx="2700000" cy="1404000"/>
            </a:xfrm>
          </p:grpSpPr>
          <p:sp>
            <p:nvSpPr>
              <p:cNvPr id="87" name="Rectangle 86">
                <a:extLst>
                  <a:ext uri="{FF2B5EF4-FFF2-40B4-BE49-F238E27FC236}">
                    <a16:creationId xmlns:a16="http://schemas.microsoft.com/office/drawing/2014/main" id="{0B7428A8-D42D-4668-A033-2B3DF1B22641}"/>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88" name="Rectangle 87">
                <a:extLst>
                  <a:ext uri="{FF2B5EF4-FFF2-40B4-BE49-F238E27FC236}">
                    <a16:creationId xmlns:a16="http://schemas.microsoft.com/office/drawing/2014/main" id="{852CC51F-1F8E-4AF6-8590-D231F0470660}"/>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86" name="Text Placeholder 7">
              <a:extLst>
                <a:ext uri="{FF2B5EF4-FFF2-40B4-BE49-F238E27FC236}">
                  <a16:creationId xmlns:a16="http://schemas.microsoft.com/office/drawing/2014/main" id="{3DD93BF2-429F-4A2F-9EA0-584E39C67C1F}"/>
                </a:ext>
              </a:extLst>
            </p:cNvPr>
            <p:cNvSpPr txBox="1">
              <a:spLocks/>
            </p:cNvSpPr>
            <p:nvPr/>
          </p:nvSpPr>
          <p:spPr bwMode="auto">
            <a:xfrm>
              <a:off x="1363752" y="1824720"/>
              <a:ext cx="1811695"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Sustainability reporting</a:t>
              </a:r>
            </a:p>
            <a:p>
              <a:pPr>
                <a:lnSpc>
                  <a:spcPts val="3000"/>
                </a:lnSpc>
                <a:spcAft>
                  <a:spcPts val="300"/>
                </a:spcAft>
              </a:pPr>
              <a:r>
                <a:rPr lang="en-GB" sz="2500" dirty="0">
                  <a:latin typeface="ShellHeavy" pitchFamily="2" charset="0"/>
                </a:rPr>
                <a:t>25 years</a:t>
              </a:r>
            </a:p>
            <a:p>
              <a:pPr marL="0" lvl="1" indent="0">
                <a:lnSpc>
                  <a:spcPts val="1200"/>
                </a:lnSpc>
                <a:buNone/>
              </a:pPr>
              <a:r>
                <a:rPr lang="en-GB" sz="1000" dirty="0"/>
                <a:t>achieved with our 2021 report</a:t>
              </a:r>
              <a:r>
                <a:rPr lang="pl-PL" sz="1000" dirty="0"/>
                <a:t> </a:t>
              </a:r>
              <a:endParaRPr lang="en-GB" sz="1000" dirty="0"/>
            </a:p>
          </p:txBody>
        </p:sp>
      </p:grpSp>
      <p:grpSp>
        <p:nvGrpSpPr>
          <p:cNvPr id="90" name="Group 89">
            <a:extLst>
              <a:ext uri="{FF2B5EF4-FFF2-40B4-BE49-F238E27FC236}">
                <a16:creationId xmlns:a16="http://schemas.microsoft.com/office/drawing/2014/main" id="{21644B7A-CBAE-4933-8713-929FB9270101}"/>
              </a:ext>
            </a:extLst>
          </p:cNvPr>
          <p:cNvGrpSpPr/>
          <p:nvPr/>
        </p:nvGrpSpPr>
        <p:grpSpPr>
          <a:xfrm>
            <a:off x="6160420" y="3114440"/>
            <a:ext cx="2702758" cy="1457773"/>
            <a:chOff x="507998" y="1631547"/>
            <a:chExt cx="2702758" cy="1457773"/>
          </a:xfrm>
        </p:grpSpPr>
        <p:grpSp>
          <p:nvGrpSpPr>
            <p:cNvPr id="91" name="Group 90">
              <a:extLst>
                <a:ext uri="{FF2B5EF4-FFF2-40B4-BE49-F238E27FC236}">
                  <a16:creationId xmlns:a16="http://schemas.microsoft.com/office/drawing/2014/main" id="{2E4A5C1B-9F73-42F9-913D-85D7003D9F10}"/>
                </a:ext>
              </a:extLst>
            </p:cNvPr>
            <p:cNvGrpSpPr/>
            <p:nvPr/>
          </p:nvGrpSpPr>
          <p:grpSpPr>
            <a:xfrm>
              <a:off x="507998" y="1631547"/>
              <a:ext cx="2700000" cy="1404000"/>
              <a:chOff x="507998" y="1631547"/>
              <a:chExt cx="2700000" cy="1404000"/>
            </a:xfrm>
          </p:grpSpPr>
          <p:sp>
            <p:nvSpPr>
              <p:cNvPr id="95" name="Rectangle 94">
                <a:extLst>
                  <a:ext uri="{FF2B5EF4-FFF2-40B4-BE49-F238E27FC236}">
                    <a16:creationId xmlns:a16="http://schemas.microsoft.com/office/drawing/2014/main" id="{5A2D4D06-79EB-4CC0-A8DC-CC6800884EDB}"/>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98" name="Rectangle 97">
                <a:extLst>
                  <a:ext uri="{FF2B5EF4-FFF2-40B4-BE49-F238E27FC236}">
                    <a16:creationId xmlns:a16="http://schemas.microsoft.com/office/drawing/2014/main" id="{0D52443D-8FDC-419B-9418-CBD5F39DD9C8}"/>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92" name="Text Placeholder 7">
              <a:extLst>
                <a:ext uri="{FF2B5EF4-FFF2-40B4-BE49-F238E27FC236}">
                  <a16:creationId xmlns:a16="http://schemas.microsoft.com/office/drawing/2014/main" id="{87638A38-B6BB-4DF0-9D17-2501B3A21B60}"/>
                </a:ext>
              </a:extLst>
            </p:cNvPr>
            <p:cNvSpPr txBox="1">
              <a:spLocks/>
            </p:cNvSpPr>
            <p:nvPr/>
          </p:nvSpPr>
          <p:spPr bwMode="auto">
            <a:xfrm>
              <a:off x="1580264" y="1882419"/>
              <a:ext cx="1630492" cy="120690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LNG</a:t>
              </a:r>
            </a:p>
            <a:p>
              <a:pPr>
                <a:lnSpc>
                  <a:spcPts val="3000"/>
                </a:lnSpc>
                <a:spcAft>
                  <a:spcPts val="300"/>
                </a:spcAft>
              </a:pPr>
              <a:r>
                <a:rPr lang="en-GB" sz="2500" dirty="0">
                  <a:latin typeface="ShellHeavy" pitchFamily="2" charset="0"/>
                </a:rPr>
                <a:t>64 million</a:t>
              </a:r>
            </a:p>
            <a:p>
              <a:pPr marL="0" lvl="1" indent="0">
                <a:lnSpc>
                  <a:spcPts val="1200"/>
                </a:lnSpc>
                <a:buNone/>
              </a:pPr>
              <a:r>
                <a:rPr lang="en-GB" sz="1000" spc="-10" dirty="0">
                  <a:latin typeface="ShellBook" pitchFamily="2" charset="0"/>
                </a:rPr>
                <a:t>tonnes sold</a:t>
              </a:r>
            </a:p>
          </p:txBody>
        </p:sp>
      </p:grpSp>
      <p:grpSp>
        <p:nvGrpSpPr>
          <p:cNvPr id="105" name="Group 104">
            <a:extLst>
              <a:ext uri="{FF2B5EF4-FFF2-40B4-BE49-F238E27FC236}">
                <a16:creationId xmlns:a16="http://schemas.microsoft.com/office/drawing/2014/main" id="{355AB6DC-65F8-4453-BC66-FA9D82BEDED3}"/>
              </a:ext>
            </a:extLst>
          </p:cNvPr>
          <p:cNvGrpSpPr/>
          <p:nvPr/>
        </p:nvGrpSpPr>
        <p:grpSpPr>
          <a:xfrm>
            <a:off x="9001967" y="3114440"/>
            <a:ext cx="2700000" cy="1404000"/>
            <a:chOff x="507998" y="1631547"/>
            <a:chExt cx="2700000" cy="1404000"/>
          </a:xfrm>
        </p:grpSpPr>
        <p:grpSp>
          <p:nvGrpSpPr>
            <p:cNvPr id="107" name="Group 106">
              <a:extLst>
                <a:ext uri="{FF2B5EF4-FFF2-40B4-BE49-F238E27FC236}">
                  <a16:creationId xmlns:a16="http://schemas.microsoft.com/office/drawing/2014/main" id="{1A1C74C7-6FB2-49D6-A1E5-9C6B3D983CDC}"/>
                </a:ext>
              </a:extLst>
            </p:cNvPr>
            <p:cNvGrpSpPr/>
            <p:nvPr/>
          </p:nvGrpSpPr>
          <p:grpSpPr>
            <a:xfrm>
              <a:off x="507998" y="1631547"/>
              <a:ext cx="2700000" cy="1404000"/>
              <a:chOff x="507998" y="1631547"/>
              <a:chExt cx="2700000" cy="1404000"/>
            </a:xfrm>
          </p:grpSpPr>
          <p:sp>
            <p:nvSpPr>
              <p:cNvPr id="114" name="Rectangle 113">
                <a:extLst>
                  <a:ext uri="{FF2B5EF4-FFF2-40B4-BE49-F238E27FC236}">
                    <a16:creationId xmlns:a16="http://schemas.microsoft.com/office/drawing/2014/main" id="{DE3C5545-796B-4DCA-B904-C141E763CB24}"/>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20" name="Rectangle 119">
                <a:extLst>
                  <a:ext uri="{FF2B5EF4-FFF2-40B4-BE49-F238E27FC236}">
                    <a16:creationId xmlns:a16="http://schemas.microsoft.com/office/drawing/2014/main" id="{A33633E8-E21C-45B1-B4BA-D2989A48DEBC}"/>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112" name="Text Placeholder 7">
              <a:extLst>
                <a:ext uri="{FF2B5EF4-FFF2-40B4-BE49-F238E27FC236}">
                  <a16:creationId xmlns:a16="http://schemas.microsoft.com/office/drawing/2014/main" id="{892FE9C9-0FE9-493F-BDB8-843D3D7775B7}"/>
                </a:ext>
              </a:extLst>
            </p:cNvPr>
            <p:cNvSpPr txBox="1">
              <a:spLocks/>
            </p:cNvSpPr>
            <p:nvPr/>
          </p:nvSpPr>
          <p:spPr bwMode="auto">
            <a:xfrm>
              <a:off x="1367078" y="1884311"/>
              <a:ext cx="1840920"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R&amp;D</a:t>
              </a:r>
            </a:p>
            <a:p>
              <a:pPr>
                <a:lnSpc>
                  <a:spcPts val="3000"/>
                </a:lnSpc>
                <a:spcAft>
                  <a:spcPts val="300"/>
                </a:spcAft>
              </a:pPr>
              <a:r>
                <a:rPr lang="en-GB" sz="2500" dirty="0">
                  <a:latin typeface="ShellHeavy" pitchFamily="2" charset="0"/>
                </a:rPr>
                <a:t>$815 </a:t>
              </a:r>
              <a:r>
                <a:rPr lang="en-GB" sz="2400" dirty="0">
                  <a:latin typeface="ShellHeavy" pitchFamily="2" charset="0"/>
                </a:rPr>
                <a:t>million</a:t>
              </a:r>
              <a:endParaRPr lang="en-US" sz="2400" dirty="0">
                <a:latin typeface="ShellHeavy" pitchFamily="2" charset="0"/>
              </a:endParaRPr>
            </a:p>
            <a:p>
              <a:pPr marL="0" lvl="1" indent="0">
                <a:lnSpc>
                  <a:spcPts val="1200"/>
                </a:lnSpc>
                <a:buNone/>
              </a:pPr>
              <a:r>
                <a:rPr lang="en-GB" sz="1000" spc="-10" dirty="0">
                  <a:solidFill>
                    <a:schemeClr val="bg2">
                      <a:lumMod val="25000"/>
                    </a:schemeClr>
                  </a:solidFill>
                  <a:latin typeface="ShellBook" pitchFamily="2" charset="0"/>
                </a:rPr>
                <a:t>spent on Research and Development</a:t>
              </a:r>
            </a:p>
          </p:txBody>
        </p:sp>
      </p:grpSp>
      <p:grpSp>
        <p:nvGrpSpPr>
          <p:cNvPr id="123" name="Group 122">
            <a:extLst>
              <a:ext uri="{FF2B5EF4-FFF2-40B4-BE49-F238E27FC236}">
                <a16:creationId xmlns:a16="http://schemas.microsoft.com/office/drawing/2014/main" id="{24C3DC47-8679-4CCC-9C8D-FB4CAF75F97C}"/>
              </a:ext>
            </a:extLst>
          </p:cNvPr>
          <p:cNvGrpSpPr/>
          <p:nvPr/>
        </p:nvGrpSpPr>
        <p:grpSpPr>
          <a:xfrm>
            <a:off x="536784" y="4625694"/>
            <a:ext cx="2700000" cy="1404000"/>
            <a:chOff x="507998" y="1631547"/>
            <a:chExt cx="2700000" cy="1404000"/>
          </a:xfrm>
        </p:grpSpPr>
        <p:grpSp>
          <p:nvGrpSpPr>
            <p:cNvPr id="124" name="Group 123">
              <a:extLst>
                <a:ext uri="{FF2B5EF4-FFF2-40B4-BE49-F238E27FC236}">
                  <a16:creationId xmlns:a16="http://schemas.microsoft.com/office/drawing/2014/main" id="{DC9BA546-03A6-48D5-A86C-36058844FB38}"/>
                </a:ext>
              </a:extLst>
            </p:cNvPr>
            <p:cNvGrpSpPr/>
            <p:nvPr/>
          </p:nvGrpSpPr>
          <p:grpSpPr>
            <a:xfrm>
              <a:off x="507998" y="1631547"/>
              <a:ext cx="2700000" cy="1404000"/>
              <a:chOff x="507998" y="1631547"/>
              <a:chExt cx="2700000" cy="1404000"/>
            </a:xfrm>
          </p:grpSpPr>
          <p:sp>
            <p:nvSpPr>
              <p:cNvPr id="126" name="Rectangle 125">
                <a:extLst>
                  <a:ext uri="{FF2B5EF4-FFF2-40B4-BE49-F238E27FC236}">
                    <a16:creationId xmlns:a16="http://schemas.microsoft.com/office/drawing/2014/main" id="{1EF7B093-FA5C-4A5C-820B-40E051FADC34}"/>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27" name="Rectangle 126">
                <a:extLst>
                  <a:ext uri="{FF2B5EF4-FFF2-40B4-BE49-F238E27FC236}">
                    <a16:creationId xmlns:a16="http://schemas.microsoft.com/office/drawing/2014/main" id="{AD465E67-6D28-4999-AC3E-54862D75109B}"/>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125" name="Text Placeholder 7">
              <a:extLst>
                <a:ext uri="{FF2B5EF4-FFF2-40B4-BE49-F238E27FC236}">
                  <a16:creationId xmlns:a16="http://schemas.microsoft.com/office/drawing/2014/main" id="{2D56A4E7-783B-4C85-AE8C-B90902BAF101}"/>
                </a:ext>
              </a:extLst>
            </p:cNvPr>
            <p:cNvSpPr txBox="1">
              <a:spLocks/>
            </p:cNvSpPr>
            <p:nvPr/>
          </p:nvSpPr>
          <p:spPr bwMode="auto">
            <a:xfrm>
              <a:off x="1609412" y="1894279"/>
              <a:ext cx="1539128"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Hydrogen</a:t>
              </a:r>
            </a:p>
            <a:p>
              <a:pPr>
                <a:lnSpc>
                  <a:spcPts val="3000"/>
                </a:lnSpc>
                <a:spcAft>
                  <a:spcPts val="300"/>
                </a:spcAft>
              </a:pPr>
              <a:r>
                <a:rPr lang="en-GB" sz="2500" dirty="0">
                  <a:latin typeface="ShellHeavy" pitchFamily="2" charset="0"/>
                </a:rPr>
                <a:t>50</a:t>
              </a:r>
            </a:p>
            <a:p>
              <a:pPr marL="0" lvl="1" indent="0">
                <a:lnSpc>
                  <a:spcPts val="1200"/>
                </a:lnSpc>
                <a:buNone/>
              </a:pPr>
              <a:r>
                <a:rPr lang="en-GB" sz="1000" spc="-10" dirty="0">
                  <a:latin typeface="ShellBook" pitchFamily="2" charset="0"/>
                </a:rPr>
                <a:t>retail sites</a:t>
              </a:r>
            </a:p>
          </p:txBody>
        </p:sp>
      </p:grpSp>
      <p:grpSp>
        <p:nvGrpSpPr>
          <p:cNvPr id="128" name="Group 127">
            <a:extLst>
              <a:ext uri="{FF2B5EF4-FFF2-40B4-BE49-F238E27FC236}">
                <a16:creationId xmlns:a16="http://schemas.microsoft.com/office/drawing/2014/main" id="{0B2F730F-B6E5-4B3A-9505-9A4340EE957E}"/>
              </a:ext>
            </a:extLst>
          </p:cNvPr>
          <p:cNvGrpSpPr/>
          <p:nvPr/>
        </p:nvGrpSpPr>
        <p:grpSpPr>
          <a:xfrm>
            <a:off x="3318873" y="4632466"/>
            <a:ext cx="2700000" cy="1404000"/>
            <a:chOff x="507998" y="1631547"/>
            <a:chExt cx="2700000" cy="1404000"/>
          </a:xfrm>
        </p:grpSpPr>
        <p:sp>
          <p:nvSpPr>
            <p:cNvPr id="131" name="Rectangle 130">
              <a:extLst>
                <a:ext uri="{FF2B5EF4-FFF2-40B4-BE49-F238E27FC236}">
                  <a16:creationId xmlns:a16="http://schemas.microsoft.com/office/drawing/2014/main" id="{1D70103D-2B46-4258-AA30-E3BBA46953B6}"/>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30" name="Text Placeholder 7">
              <a:extLst>
                <a:ext uri="{FF2B5EF4-FFF2-40B4-BE49-F238E27FC236}">
                  <a16:creationId xmlns:a16="http://schemas.microsoft.com/office/drawing/2014/main" id="{EFF3418F-C2E7-4A6B-ABBE-0F93558472E7}"/>
                </a:ext>
              </a:extLst>
            </p:cNvPr>
            <p:cNvSpPr txBox="1">
              <a:spLocks/>
            </p:cNvSpPr>
            <p:nvPr/>
          </p:nvSpPr>
          <p:spPr bwMode="auto">
            <a:xfrm>
              <a:off x="1363752" y="1999116"/>
              <a:ext cx="1811695" cy="95996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EV charging points</a:t>
              </a:r>
            </a:p>
            <a:p>
              <a:pPr>
                <a:lnSpc>
                  <a:spcPts val="3000"/>
                </a:lnSpc>
                <a:spcAft>
                  <a:spcPts val="300"/>
                </a:spcAft>
              </a:pPr>
              <a:r>
                <a:rPr lang="en-GB" sz="2500" dirty="0">
                  <a:latin typeface="ShellHeavy" pitchFamily="2" charset="0"/>
                </a:rPr>
                <a:t>90,000</a:t>
              </a:r>
            </a:p>
          </p:txBody>
        </p:sp>
      </p:grpSp>
      <p:grpSp>
        <p:nvGrpSpPr>
          <p:cNvPr id="133" name="Group 132">
            <a:extLst>
              <a:ext uri="{FF2B5EF4-FFF2-40B4-BE49-F238E27FC236}">
                <a16:creationId xmlns:a16="http://schemas.microsoft.com/office/drawing/2014/main" id="{1FD70D26-0A1E-474A-807D-1D5BCD1C6984}"/>
              </a:ext>
            </a:extLst>
          </p:cNvPr>
          <p:cNvGrpSpPr/>
          <p:nvPr/>
        </p:nvGrpSpPr>
        <p:grpSpPr>
          <a:xfrm>
            <a:off x="6160420" y="4625694"/>
            <a:ext cx="2702758" cy="1457773"/>
            <a:chOff x="507998" y="1631547"/>
            <a:chExt cx="2702758" cy="1457773"/>
          </a:xfrm>
        </p:grpSpPr>
        <p:grpSp>
          <p:nvGrpSpPr>
            <p:cNvPr id="134" name="Group 133">
              <a:extLst>
                <a:ext uri="{FF2B5EF4-FFF2-40B4-BE49-F238E27FC236}">
                  <a16:creationId xmlns:a16="http://schemas.microsoft.com/office/drawing/2014/main" id="{25446657-71DD-4F45-A1B4-7371CF0EAA28}"/>
                </a:ext>
              </a:extLst>
            </p:cNvPr>
            <p:cNvGrpSpPr/>
            <p:nvPr/>
          </p:nvGrpSpPr>
          <p:grpSpPr>
            <a:xfrm>
              <a:off x="507998" y="1631547"/>
              <a:ext cx="2700000" cy="1404000"/>
              <a:chOff x="507998" y="1631547"/>
              <a:chExt cx="2700000" cy="1404000"/>
            </a:xfrm>
          </p:grpSpPr>
          <p:sp>
            <p:nvSpPr>
              <p:cNvPr id="141" name="Rectangle 140">
                <a:extLst>
                  <a:ext uri="{FF2B5EF4-FFF2-40B4-BE49-F238E27FC236}">
                    <a16:creationId xmlns:a16="http://schemas.microsoft.com/office/drawing/2014/main" id="{09E2D2B3-CD40-4D53-8336-B14E0F994E7E}"/>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42" name="Rectangle 141">
                <a:extLst>
                  <a:ext uri="{FF2B5EF4-FFF2-40B4-BE49-F238E27FC236}">
                    <a16:creationId xmlns:a16="http://schemas.microsoft.com/office/drawing/2014/main" id="{5B8EA799-1EEA-4C5A-BD30-7BA96924DEA7}"/>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136" name="Text Placeholder 7">
              <a:extLst>
                <a:ext uri="{FF2B5EF4-FFF2-40B4-BE49-F238E27FC236}">
                  <a16:creationId xmlns:a16="http://schemas.microsoft.com/office/drawing/2014/main" id="{21EB9366-A179-436E-9DEE-2FD3FECC3248}"/>
                </a:ext>
              </a:extLst>
            </p:cNvPr>
            <p:cNvSpPr txBox="1">
              <a:spLocks/>
            </p:cNvSpPr>
            <p:nvPr/>
          </p:nvSpPr>
          <p:spPr bwMode="auto">
            <a:xfrm>
              <a:off x="1580264" y="1882419"/>
              <a:ext cx="1630492" cy="120690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Power</a:t>
              </a:r>
            </a:p>
            <a:p>
              <a:pPr>
                <a:lnSpc>
                  <a:spcPts val="3000"/>
                </a:lnSpc>
                <a:spcAft>
                  <a:spcPts val="300"/>
                </a:spcAft>
              </a:pPr>
              <a:r>
                <a:rPr lang="en-GB" sz="2500" dirty="0">
                  <a:latin typeface="ShellHeavy" pitchFamily="2" charset="0"/>
                </a:rPr>
                <a:t>251</a:t>
              </a:r>
            </a:p>
            <a:p>
              <a:pPr marL="0" lvl="1" indent="0">
                <a:lnSpc>
                  <a:spcPct val="100000"/>
                </a:lnSpc>
                <a:spcAft>
                  <a:spcPts val="300"/>
                </a:spcAft>
                <a:buNone/>
              </a:pPr>
              <a:r>
                <a:rPr lang="en-GB" sz="1000" spc="-10" dirty="0">
                  <a:latin typeface="ShellBook" pitchFamily="2" charset="0"/>
                </a:rPr>
                <a:t>terawatt hours sold</a:t>
              </a:r>
            </a:p>
          </p:txBody>
        </p:sp>
      </p:grpSp>
      <p:grpSp>
        <p:nvGrpSpPr>
          <p:cNvPr id="144" name="Group 143">
            <a:extLst>
              <a:ext uri="{FF2B5EF4-FFF2-40B4-BE49-F238E27FC236}">
                <a16:creationId xmlns:a16="http://schemas.microsoft.com/office/drawing/2014/main" id="{B7A7025B-B33C-4F86-9573-8595E0B1C1F9}"/>
              </a:ext>
            </a:extLst>
          </p:cNvPr>
          <p:cNvGrpSpPr/>
          <p:nvPr/>
        </p:nvGrpSpPr>
        <p:grpSpPr>
          <a:xfrm>
            <a:off x="9001967" y="4625694"/>
            <a:ext cx="2710592" cy="1404000"/>
            <a:chOff x="507998" y="1631547"/>
            <a:chExt cx="2710592" cy="1404000"/>
          </a:xfrm>
        </p:grpSpPr>
        <p:grpSp>
          <p:nvGrpSpPr>
            <p:cNvPr id="149" name="Group 148">
              <a:extLst>
                <a:ext uri="{FF2B5EF4-FFF2-40B4-BE49-F238E27FC236}">
                  <a16:creationId xmlns:a16="http://schemas.microsoft.com/office/drawing/2014/main" id="{F9AFC96A-F616-4FF3-9943-55FAAE773911}"/>
                </a:ext>
              </a:extLst>
            </p:cNvPr>
            <p:cNvGrpSpPr/>
            <p:nvPr/>
          </p:nvGrpSpPr>
          <p:grpSpPr>
            <a:xfrm>
              <a:off x="507998" y="1631547"/>
              <a:ext cx="2700000" cy="1404000"/>
              <a:chOff x="507998" y="1631547"/>
              <a:chExt cx="2700000" cy="1404000"/>
            </a:xfrm>
          </p:grpSpPr>
          <p:sp>
            <p:nvSpPr>
              <p:cNvPr id="151" name="Rectangle 150">
                <a:extLst>
                  <a:ext uri="{FF2B5EF4-FFF2-40B4-BE49-F238E27FC236}">
                    <a16:creationId xmlns:a16="http://schemas.microsoft.com/office/drawing/2014/main" id="{AC4CAF50-4437-4F03-A41C-14544964DFF1}"/>
                  </a:ext>
                </a:extLst>
              </p:cNvPr>
              <p:cNvSpPr/>
              <p:nvPr/>
            </p:nvSpPr>
            <p:spPr>
              <a:xfrm>
                <a:off x="507998" y="1631547"/>
                <a:ext cx="27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spcAft>
                    <a:spcPts val="1000"/>
                  </a:spcAft>
                </a:pPr>
                <a:endParaRPr lang="en-GB" dirty="0">
                  <a:solidFill>
                    <a:schemeClr val="tx1"/>
                  </a:solidFill>
                  <a:latin typeface="ShellBook" pitchFamily="2" charset="0"/>
                </a:endParaRPr>
              </a:p>
            </p:txBody>
          </p:sp>
          <p:sp>
            <p:nvSpPr>
              <p:cNvPr id="152" name="Rectangle 151">
                <a:extLst>
                  <a:ext uri="{FF2B5EF4-FFF2-40B4-BE49-F238E27FC236}">
                    <a16:creationId xmlns:a16="http://schemas.microsoft.com/office/drawing/2014/main" id="{187FFF6E-244E-4A0D-9BB1-56F0AA5A88CA}"/>
                  </a:ext>
                </a:extLst>
              </p:cNvPr>
              <p:cNvSpPr/>
              <p:nvPr/>
            </p:nvSpPr>
            <p:spPr>
              <a:xfrm>
                <a:off x="507998" y="1631547"/>
                <a:ext cx="2700000" cy="278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sp>
          <p:nvSpPr>
            <p:cNvPr id="150" name="Text Placeholder 7">
              <a:extLst>
                <a:ext uri="{FF2B5EF4-FFF2-40B4-BE49-F238E27FC236}">
                  <a16:creationId xmlns:a16="http://schemas.microsoft.com/office/drawing/2014/main" id="{E40FF3FA-F7C2-45A4-B46E-9B34CA1B252F}"/>
                </a:ext>
              </a:extLst>
            </p:cNvPr>
            <p:cNvSpPr txBox="1">
              <a:spLocks/>
            </p:cNvSpPr>
            <p:nvPr/>
          </p:nvSpPr>
          <p:spPr bwMode="auto">
            <a:xfrm>
              <a:off x="1483468" y="1766678"/>
              <a:ext cx="1735122" cy="1087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ts val="1600"/>
                </a:lnSpc>
                <a:spcAft>
                  <a:spcPts val="300"/>
                </a:spcAft>
              </a:pPr>
              <a:r>
                <a:rPr lang="en-GB" sz="1400" dirty="0">
                  <a:latin typeface="ShellHeavy" pitchFamily="2" charset="0"/>
                </a:rPr>
                <a:t>STEM engagement</a:t>
              </a:r>
            </a:p>
            <a:p>
              <a:pPr>
                <a:lnSpc>
                  <a:spcPts val="3000"/>
                </a:lnSpc>
                <a:spcAft>
                  <a:spcPts val="300"/>
                </a:spcAft>
              </a:pPr>
              <a:r>
                <a:rPr lang="en-GB" sz="2500" dirty="0">
                  <a:latin typeface="ShellHeavy" pitchFamily="2" charset="0"/>
                </a:rPr>
                <a:t>60,000</a:t>
              </a:r>
            </a:p>
            <a:p>
              <a:pPr marL="0" lvl="1" indent="0">
                <a:lnSpc>
                  <a:spcPts val="1200"/>
                </a:lnSpc>
                <a:buNone/>
              </a:pPr>
              <a:r>
                <a:rPr lang="en-GB" sz="1000" spc="-10" dirty="0">
                  <a:latin typeface="ShellBook" pitchFamily="2" charset="0"/>
                </a:rPr>
                <a:t>students engaged through </a:t>
              </a:r>
              <a:r>
                <a:rPr lang="en-GB" sz="1000" spc="-10" dirty="0" err="1">
                  <a:latin typeface="ShellBook" pitchFamily="2" charset="0"/>
                </a:rPr>
                <a:t>NXplorers</a:t>
              </a:r>
              <a:r>
                <a:rPr lang="en-GB" sz="1000" spc="-10" dirty="0">
                  <a:latin typeface="ShellBook" pitchFamily="2" charset="0"/>
                </a:rPr>
                <a:t>, our flagship STEM programme</a:t>
              </a:r>
            </a:p>
          </p:txBody>
        </p:sp>
      </p:grpSp>
      <p:pic>
        <p:nvPicPr>
          <p:cNvPr id="154" name="Picture 153">
            <a:extLst>
              <a:ext uri="{FF2B5EF4-FFF2-40B4-BE49-F238E27FC236}">
                <a16:creationId xmlns:a16="http://schemas.microsoft.com/office/drawing/2014/main" id="{0CA715CE-5510-4A45-8519-A1FB900045FA}"/>
              </a:ext>
            </a:extLst>
          </p:cNvPr>
          <p:cNvPicPr>
            <a:picLocks noChangeAspect="1"/>
          </p:cNvPicPr>
          <p:nvPr/>
        </p:nvPicPr>
        <p:blipFill>
          <a:blip r:embed="rId5"/>
          <a:stretch>
            <a:fillRect/>
          </a:stretch>
        </p:blipFill>
        <p:spPr>
          <a:xfrm>
            <a:off x="9175004" y="3520034"/>
            <a:ext cx="513006" cy="556666"/>
          </a:xfrm>
          <a:prstGeom prst="rect">
            <a:avLst/>
          </a:prstGeom>
        </p:spPr>
      </p:pic>
      <p:cxnSp>
        <p:nvCxnSpPr>
          <p:cNvPr id="12" name="Straight Connector 11">
            <a:extLst>
              <a:ext uri="{FF2B5EF4-FFF2-40B4-BE49-F238E27FC236}">
                <a16:creationId xmlns:a16="http://schemas.microsoft.com/office/drawing/2014/main" id="{15562656-7157-48F2-8B3D-D59D644B9924}"/>
              </a:ext>
            </a:extLst>
          </p:cNvPr>
          <p:cNvCxnSpPr/>
          <p:nvPr/>
        </p:nvCxnSpPr>
        <p:spPr>
          <a:xfrm>
            <a:off x="3318873" y="4630421"/>
            <a:ext cx="2667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Graphic 25" descr="Books outline">
            <a:extLst>
              <a:ext uri="{FF2B5EF4-FFF2-40B4-BE49-F238E27FC236}">
                <a16:creationId xmlns:a16="http://schemas.microsoft.com/office/drawing/2014/main" id="{D8F5F8CA-7376-4435-8D13-F84ED0BA5D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8140" y="3549071"/>
            <a:ext cx="608065" cy="608065"/>
          </a:xfrm>
          <a:prstGeom prst="rect">
            <a:avLst/>
          </a:prstGeom>
        </p:spPr>
      </p:pic>
      <p:pic>
        <p:nvPicPr>
          <p:cNvPr id="195" name="Graphic 194">
            <a:hlinkClick r:id="rId8"/>
            <a:extLst>
              <a:ext uri="{FF2B5EF4-FFF2-40B4-BE49-F238E27FC236}">
                <a16:creationId xmlns:a16="http://schemas.microsoft.com/office/drawing/2014/main" id="{043EC516-4DF4-4CE0-8096-C52D93EEE9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88321" y="4805304"/>
            <a:ext cx="875714" cy="875714"/>
          </a:xfrm>
          <a:prstGeom prst="rect">
            <a:avLst/>
          </a:prstGeom>
        </p:spPr>
      </p:pic>
      <p:grpSp>
        <p:nvGrpSpPr>
          <p:cNvPr id="29" name="Group 28">
            <a:extLst>
              <a:ext uri="{FF2B5EF4-FFF2-40B4-BE49-F238E27FC236}">
                <a16:creationId xmlns:a16="http://schemas.microsoft.com/office/drawing/2014/main" id="{F369031D-56B0-42AF-A9DA-DB2633FD8E78}"/>
              </a:ext>
            </a:extLst>
          </p:cNvPr>
          <p:cNvGrpSpPr/>
          <p:nvPr/>
        </p:nvGrpSpPr>
        <p:grpSpPr>
          <a:xfrm>
            <a:off x="6215863" y="3715684"/>
            <a:ext cx="964451" cy="345157"/>
            <a:chOff x="6215863" y="3715684"/>
            <a:chExt cx="964451" cy="345157"/>
          </a:xfrm>
        </p:grpSpPr>
        <p:sp>
          <p:nvSpPr>
            <p:cNvPr id="198" name="Free-form: Shape 195">
              <a:extLst>
                <a:ext uri="{FF2B5EF4-FFF2-40B4-BE49-F238E27FC236}">
                  <a16:creationId xmlns:a16="http://schemas.microsoft.com/office/drawing/2014/main" id="{7895B9FF-69C6-45C5-818E-A717D5269FD8}"/>
                </a:ext>
              </a:extLst>
            </p:cNvPr>
            <p:cNvSpPr/>
            <p:nvPr/>
          </p:nvSpPr>
          <p:spPr>
            <a:xfrm>
              <a:off x="6215863" y="3797839"/>
              <a:ext cx="964451" cy="157525"/>
            </a:xfrm>
            <a:custGeom>
              <a:avLst/>
              <a:gdLst>
                <a:gd name="connsiteX0" fmla="*/ 364294 w 2860713"/>
                <a:gd name="connsiteY0" fmla="*/ 49184 h 467244"/>
                <a:gd name="connsiteX1" fmla="*/ 277132 w 2860713"/>
                <a:gd name="connsiteY1" fmla="*/ 127430 h 467244"/>
                <a:gd name="connsiteX2" fmla="*/ 0 w 2860713"/>
                <a:gd name="connsiteY2" fmla="*/ 127430 h 467244"/>
                <a:gd name="connsiteX3" fmla="*/ 100572 w 2860713"/>
                <a:gd name="connsiteY3" fmla="*/ 465009 h 467244"/>
                <a:gd name="connsiteX4" fmla="*/ 2626046 w 2860713"/>
                <a:gd name="connsiteY4" fmla="*/ 465009 h 467244"/>
                <a:gd name="connsiteX5" fmla="*/ 2626046 w 2860713"/>
                <a:gd name="connsiteY5" fmla="*/ 467245 h 467244"/>
                <a:gd name="connsiteX6" fmla="*/ 2675214 w 2860713"/>
                <a:gd name="connsiteY6" fmla="*/ 138609 h 467244"/>
                <a:gd name="connsiteX7" fmla="*/ 2860714 w 2860713"/>
                <a:gd name="connsiteY7" fmla="*/ 0 h 467244"/>
                <a:gd name="connsiteX8" fmla="*/ 2570172 w 2860713"/>
                <a:gd name="connsiteY8" fmla="*/ 0 h 467244"/>
                <a:gd name="connsiteX9" fmla="*/ 2570172 w 2860713"/>
                <a:gd name="connsiteY9" fmla="*/ 0 h 467244"/>
                <a:gd name="connsiteX10" fmla="*/ 2460661 w 2860713"/>
                <a:gd name="connsiteY10" fmla="*/ 49184 h 467244"/>
                <a:gd name="connsiteX11" fmla="*/ 364294 w 2860713"/>
                <a:gd name="connsiteY11" fmla="*/ 49184 h 46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0713" h="467244">
                  <a:moveTo>
                    <a:pt x="364294" y="49184"/>
                  </a:moveTo>
                  <a:lnTo>
                    <a:pt x="277132" y="127430"/>
                  </a:lnTo>
                  <a:lnTo>
                    <a:pt x="0" y="127430"/>
                  </a:lnTo>
                  <a:cubicBezTo>
                    <a:pt x="0" y="127430"/>
                    <a:pt x="26819" y="465009"/>
                    <a:pt x="100572" y="465009"/>
                  </a:cubicBezTo>
                  <a:lnTo>
                    <a:pt x="2626046" y="465009"/>
                  </a:lnTo>
                  <a:lnTo>
                    <a:pt x="2626046" y="467245"/>
                  </a:lnTo>
                  <a:cubicBezTo>
                    <a:pt x="2626046" y="467245"/>
                    <a:pt x="2603696" y="196735"/>
                    <a:pt x="2675214" y="138609"/>
                  </a:cubicBezTo>
                  <a:lnTo>
                    <a:pt x="2860714" y="0"/>
                  </a:lnTo>
                  <a:lnTo>
                    <a:pt x="2570172" y="0"/>
                  </a:lnTo>
                  <a:lnTo>
                    <a:pt x="2570172" y="0"/>
                  </a:lnTo>
                  <a:cubicBezTo>
                    <a:pt x="2541118" y="31299"/>
                    <a:pt x="2500890" y="49184"/>
                    <a:pt x="2460661" y="49184"/>
                  </a:cubicBezTo>
                  <a:lnTo>
                    <a:pt x="364294" y="49184"/>
                  </a:lnTo>
                  <a:close/>
                </a:path>
              </a:pathLst>
            </a:custGeom>
            <a:solidFill>
              <a:srgbClr val="D9D9D9"/>
            </a:solidFill>
            <a:ln w="12700" cap="flat">
              <a:solidFill>
                <a:srgbClr val="404040"/>
              </a:solidFill>
              <a:prstDash val="solid"/>
              <a:miter/>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04040"/>
                </a:solidFill>
                <a:effectLst/>
                <a:uLnTx/>
                <a:uFillTx/>
                <a:latin typeface="ShellMedium"/>
                <a:ea typeface="+mn-ea"/>
                <a:cs typeface="+mn-cs"/>
              </a:endParaRPr>
            </a:p>
          </p:txBody>
        </p:sp>
        <p:sp>
          <p:nvSpPr>
            <p:cNvPr id="199" name="Free-form: Shape 196">
              <a:extLst>
                <a:ext uri="{FF2B5EF4-FFF2-40B4-BE49-F238E27FC236}">
                  <a16:creationId xmlns:a16="http://schemas.microsoft.com/office/drawing/2014/main" id="{04BA485C-1B26-44F3-B8B7-74E2F7F18A38}"/>
                </a:ext>
              </a:extLst>
            </p:cNvPr>
            <p:cNvSpPr/>
            <p:nvPr/>
          </p:nvSpPr>
          <p:spPr>
            <a:xfrm>
              <a:off x="6359024" y="3740557"/>
              <a:ext cx="676623" cy="73863"/>
            </a:xfrm>
            <a:custGeom>
              <a:avLst/>
              <a:gdLst>
                <a:gd name="connsiteX0" fmla="*/ 219023 w 2006969"/>
                <a:gd name="connsiteY0" fmla="*/ 20121 h 219090"/>
                <a:gd name="connsiteX1" fmla="*/ 219023 w 2006969"/>
                <a:gd name="connsiteY1" fmla="*/ 60362 h 219090"/>
                <a:gd name="connsiteX2" fmla="*/ 176560 w 2006969"/>
                <a:gd name="connsiteY2" fmla="*/ 4471 h 219090"/>
                <a:gd name="connsiteX3" fmla="*/ 176560 w 2006969"/>
                <a:gd name="connsiteY3" fmla="*/ 60362 h 219090"/>
                <a:gd name="connsiteX4" fmla="*/ 1846054 w 2006969"/>
                <a:gd name="connsiteY4" fmla="*/ 60362 h 219090"/>
                <a:gd name="connsiteX5" fmla="*/ 1846054 w 2006969"/>
                <a:gd name="connsiteY5" fmla="*/ 17885 h 219090"/>
                <a:gd name="connsiteX6" fmla="*/ 1801356 w 2006969"/>
                <a:gd name="connsiteY6" fmla="*/ 58126 h 219090"/>
                <a:gd name="connsiteX7" fmla="*/ 1801356 w 2006969"/>
                <a:gd name="connsiteY7" fmla="*/ 0 h 219090"/>
                <a:gd name="connsiteX8" fmla="*/ 1437062 w 2006969"/>
                <a:gd name="connsiteY8" fmla="*/ 60362 h 219090"/>
                <a:gd name="connsiteX9" fmla="*/ 1437062 w 2006969"/>
                <a:gd name="connsiteY9" fmla="*/ 17885 h 219090"/>
                <a:gd name="connsiteX10" fmla="*/ 1392363 w 2006969"/>
                <a:gd name="connsiteY10" fmla="*/ 58126 h 219090"/>
                <a:gd name="connsiteX11" fmla="*/ 1392363 w 2006969"/>
                <a:gd name="connsiteY11" fmla="*/ 0 h 219090"/>
                <a:gd name="connsiteX12" fmla="*/ 1025834 w 2006969"/>
                <a:gd name="connsiteY12" fmla="*/ 60362 h 219090"/>
                <a:gd name="connsiteX13" fmla="*/ 1025834 w 2006969"/>
                <a:gd name="connsiteY13" fmla="*/ 17885 h 219090"/>
                <a:gd name="connsiteX14" fmla="*/ 981135 w 2006969"/>
                <a:gd name="connsiteY14" fmla="*/ 58126 h 219090"/>
                <a:gd name="connsiteX15" fmla="*/ 981135 w 2006969"/>
                <a:gd name="connsiteY15" fmla="*/ 0 h 219090"/>
                <a:gd name="connsiteX16" fmla="*/ 619076 w 2006969"/>
                <a:gd name="connsiteY16" fmla="*/ 60362 h 219090"/>
                <a:gd name="connsiteX17" fmla="*/ 619076 w 2006969"/>
                <a:gd name="connsiteY17" fmla="*/ 17885 h 219090"/>
                <a:gd name="connsiteX18" fmla="*/ 572143 w 2006969"/>
                <a:gd name="connsiteY18" fmla="*/ 58126 h 219090"/>
                <a:gd name="connsiteX19" fmla="*/ 572143 w 2006969"/>
                <a:gd name="connsiteY19" fmla="*/ 0 h 219090"/>
                <a:gd name="connsiteX20" fmla="*/ 0 w 2006969"/>
                <a:gd name="connsiteY20" fmla="*/ 35770 h 219090"/>
                <a:gd name="connsiteX21" fmla="*/ 2006969 w 2006969"/>
                <a:gd name="connsiteY21" fmla="*/ 35770 h 219090"/>
                <a:gd name="connsiteX22" fmla="*/ 1640440 w 2006969"/>
                <a:gd name="connsiteY22" fmla="*/ 219091 h 219090"/>
                <a:gd name="connsiteX23" fmla="*/ 1823705 w 2006969"/>
                <a:gd name="connsiteY23" fmla="*/ 58126 h 219090"/>
                <a:gd name="connsiteX24" fmla="*/ 2006969 w 2006969"/>
                <a:gd name="connsiteY24" fmla="*/ 219091 h 219090"/>
                <a:gd name="connsiteX25" fmla="*/ 1640440 w 2006969"/>
                <a:gd name="connsiteY25" fmla="*/ 219091 h 219090"/>
                <a:gd name="connsiteX26" fmla="*/ 1229213 w 2006969"/>
                <a:gd name="connsiteY26" fmla="*/ 219091 h 219090"/>
                <a:gd name="connsiteX27" fmla="*/ 1412477 w 2006969"/>
                <a:gd name="connsiteY27" fmla="*/ 58126 h 219090"/>
                <a:gd name="connsiteX28" fmla="*/ 1595742 w 2006969"/>
                <a:gd name="connsiteY28" fmla="*/ 219091 h 219090"/>
                <a:gd name="connsiteX29" fmla="*/ 1229213 w 2006969"/>
                <a:gd name="connsiteY29" fmla="*/ 219091 h 219090"/>
                <a:gd name="connsiteX30" fmla="*/ 820220 w 2006969"/>
                <a:gd name="connsiteY30" fmla="*/ 219091 h 219090"/>
                <a:gd name="connsiteX31" fmla="*/ 1003485 w 2006969"/>
                <a:gd name="connsiteY31" fmla="*/ 58126 h 219090"/>
                <a:gd name="connsiteX32" fmla="*/ 1186749 w 2006969"/>
                <a:gd name="connsiteY32" fmla="*/ 219091 h 219090"/>
                <a:gd name="connsiteX33" fmla="*/ 820220 w 2006969"/>
                <a:gd name="connsiteY33" fmla="*/ 219091 h 219090"/>
                <a:gd name="connsiteX34" fmla="*/ 411228 w 2006969"/>
                <a:gd name="connsiteY34" fmla="*/ 219091 h 219090"/>
                <a:gd name="connsiteX35" fmla="*/ 594492 w 2006969"/>
                <a:gd name="connsiteY35" fmla="*/ 58126 h 219090"/>
                <a:gd name="connsiteX36" fmla="*/ 777757 w 2006969"/>
                <a:gd name="connsiteY36" fmla="*/ 219091 h 219090"/>
                <a:gd name="connsiteX37" fmla="*/ 411228 w 2006969"/>
                <a:gd name="connsiteY37" fmla="*/ 219091 h 219090"/>
                <a:gd name="connsiteX38" fmla="*/ 17879 w 2006969"/>
                <a:gd name="connsiteY38" fmla="*/ 219091 h 219090"/>
                <a:gd name="connsiteX39" fmla="*/ 201144 w 2006969"/>
                <a:gd name="connsiteY39" fmla="*/ 58126 h 219090"/>
                <a:gd name="connsiteX40" fmla="*/ 384408 w 2006969"/>
                <a:gd name="connsiteY40" fmla="*/ 219091 h 219090"/>
                <a:gd name="connsiteX41" fmla="*/ 17879 w 2006969"/>
                <a:gd name="connsiteY41" fmla="*/ 219091 h 21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06969" h="219090">
                  <a:moveTo>
                    <a:pt x="219023" y="20121"/>
                  </a:moveTo>
                  <a:lnTo>
                    <a:pt x="219023" y="60362"/>
                  </a:lnTo>
                  <a:moveTo>
                    <a:pt x="176560" y="4471"/>
                  </a:moveTo>
                  <a:lnTo>
                    <a:pt x="176560" y="60362"/>
                  </a:lnTo>
                  <a:moveTo>
                    <a:pt x="1846054" y="60362"/>
                  </a:moveTo>
                  <a:lnTo>
                    <a:pt x="1846054" y="17885"/>
                  </a:lnTo>
                  <a:moveTo>
                    <a:pt x="1801356" y="58126"/>
                  </a:moveTo>
                  <a:lnTo>
                    <a:pt x="1801356" y="0"/>
                  </a:lnTo>
                  <a:moveTo>
                    <a:pt x="1437062" y="60362"/>
                  </a:moveTo>
                  <a:lnTo>
                    <a:pt x="1437062" y="17885"/>
                  </a:lnTo>
                  <a:moveTo>
                    <a:pt x="1392363" y="58126"/>
                  </a:moveTo>
                  <a:lnTo>
                    <a:pt x="1392363" y="0"/>
                  </a:lnTo>
                  <a:moveTo>
                    <a:pt x="1025834" y="60362"/>
                  </a:moveTo>
                  <a:lnTo>
                    <a:pt x="1025834" y="17885"/>
                  </a:lnTo>
                  <a:moveTo>
                    <a:pt x="981135" y="58126"/>
                  </a:moveTo>
                  <a:lnTo>
                    <a:pt x="981135" y="0"/>
                  </a:lnTo>
                  <a:moveTo>
                    <a:pt x="619076" y="60362"/>
                  </a:moveTo>
                  <a:lnTo>
                    <a:pt x="619076" y="17885"/>
                  </a:lnTo>
                  <a:moveTo>
                    <a:pt x="572143" y="58126"/>
                  </a:moveTo>
                  <a:lnTo>
                    <a:pt x="572143" y="0"/>
                  </a:lnTo>
                  <a:moveTo>
                    <a:pt x="0" y="35770"/>
                  </a:moveTo>
                  <a:lnTo>
                    <a:pt x="2006969" y="35770"/>
                  </a:lnTo>
                  <a:moveTo>
                    <a:pt x="1640440" y="219091"/>
                  </a:moveTo>
                  <a:cubicBezTo>
                    <a:pt x="1651615" y="127430"/>
                    <a:pt x="1729838" y="58126"/>
                    <a:pt x="1823705" y="58126"/>
                  </a:cubicBezTo>
                  <a:cubicBezTo>
                    <a:pt x="1917572" y="58126"/>
                    <a:pt x="1995795" y="129666"/>
                    <a:pt x="2006969" y="219091"/>
                  </a:cubicBezTo>
                  <a:lnTo>
                    <a:pt x="1640440" y="219091"/>
                  </a:lnTo>
                  <a:close/>
                  <a:moveTo>
                    <a:pt x="1229213" y="219091"/>
                  </a:moveTo>
                  <a:cubicBezTo>
                    <a:pt x="1240388" y="127430"/>
                    <a:pt x="1318610" y="58126"/>
                    <a:pt x="1412477" y="58126"/>
                  </a:cubicBezTo>
                  <a:cubicBezTo>
                    <a:pt x="1506345" y="58126"/>
                    <a:pt x="1584567" y="129666"/>
                    <a:pt x="1595742" y="219091"/>
                  </a:cubicBezTo>
                  <a:lnTo>
                    <a:pt x="1229213" y="219091"/>
                  </a:lnTo>
                  <a:close/>
                  <a:moveTo>
                    <a:pt x="820220" y="219091"/>
                  </a:moveTo>
                  <a:cubicBezTo>
                    <a:pt x="831395" y="127430"/>
                    <a:pt x="909618" y="58126"/>
                    <a:pt x="1003485" y="58126"/>
                  </a:cubicBezTo>
                  <a:cubicBezTo>
                    <a:pt x="1097352" y="58126"/>
                    <a:pt x="1175575" y="129666"/>
                    <a:pt x="1186749" y="219091"/>
                  </a:cubicBezTo>
                  <a:lnTo>
                    <a:pt x="820220" y="219091"/>
                  </a:lnTo>
                  <a:close/>
                  <a:moveTo>
                    <a:pt x="411228" y="219091"/>
                  </a:moveTo>
                  <a:cubicBezTo>
                    <a:pt x="422402" y="127430"/>
                    <a:pt x="500625" y="58126"/>
                    <a:pt x="594492" y="58126"/>
                  </a:cubicBezTo>
                  <a:cubicBezTo>
                    <a:pt x="688359" y="58126"/>
                    <a:pt x="766582" y="129666"/>
                    <a:pt x="777757" y="219091"/>
                  </a:cubicBezTo>
                  <a:lnTo>
                    <a:pt x="411228" y="219091"/>
                  </a:lnTo>
                  <a:close/>
                  <a:moveTo>
                    <a:pt x="17879" y="219091"/>
                  </a:moveTo>
                  <a:cubicBezTo>
                    <a:pt x="29054" y="127430"/>
                    <a:pt x="107277" y="58126"/>
                    <a:pt x="201144" y="58126"/>
                  </a:cubicBezTo>
                  <a:cubicBezTo>
                    <a:pt x="295011" y="58126"/>
                    <a:pt x="373234" y="129666"/>
                    <a:pt x="384408" y="219091"/>
                  </a:cubicBezTo>
                  <a:lnTo>
                    <a:pt x="17879" y="219091"/>
                  </a:lnTo>
                  <a:close/>
                </a:path>
              </a:pathLst>
            </a:custGeom>
            <a:solidFill>
              <a:srgbClr val="FBCE07"/>
            </a:solidFill>
            <a:ln w="12700" cap="rnd">
              <a:solidFill>
                <a:srgbClr val="404040"/>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404040"/>
                </a:solidFill>
                <a:effectLst/>
                <a:uLnTx/>
                <a:uFillTx/>
                <a:latin typeface="ShellMedium"/>
                <a:ea typeface="+mn-ea"/>
                <a:cs typeface="+mn-cs"/>
              </a:endParaRPr>
            </a:p>
          </p:txBody>
        </p:sp>
        <p:sp>
          <p:nvSpPr>
            <p:cNvPr id="200" name="Free-form: Shape 197">
              <a:extLst>
                <a:ext uri="{FF2B5EF4-FFF2-40B4-BE49-F238E27FC236}">
                  <a16:creationId xmlns:a16="http://schemas.microsoft.com/office/drawing/2014/main" id="{E3DB7A88-CC93-433B-9726-A69F93334080}"/>
                </a:ext>
              </a:extLst>
            </p:cNvPr>
            <p:cNvSpPr/>
            <p:nvPr/>
          </p:nvSpPr>
          <p:spPr>
            <a:xfrm>
              <a:off x="6287444" y="3715684"/>
              <a:ext cx="27125" cy="35424"/>
            </a:xfrm>
            <a:custGeom>
              <a:avLst/>
              <a:gdLst>
                <a:gd name="connsiteX0" fmla="*/ 80458 w 80457"/>
                <a:gd name="connsiteY0" fmla="*/ 105074 h 105074"/>
                <a:gd name="connsiteX1" fmla="*/ 69283 w 80457"/>
                <a:gd name="connsiteY1" fmla="*/ 0 h 105074"/>
                <a:gd name="connsiteX2" fmla="*/ 13410 w 80457"/>
                <a:gd name="connsiteY2" fmla="*/ 0 h 105074"/>
                <a:gd name="connsiteX3" fmla="*/ 0 w 80457"/>
                <a:gd name="connsiteY3" fmla="*/ 105074 h 105074"/>
              </a:gdLst>
              <a:ahLst/>
              <a:cxnLst>
                <a:cxn ang="0">
                  <a:pos x="connsiteX0" y="connsiteY0"/>
                </a:cxn>
                <a:cxn ang="0">
                  <a:pos x="connsiteX1" y="connsiteY1"/>
                </a:cxn>
                <a:cxn ang="0">
                  <a:pos x="connsiteX2" y="connsiteY2"/>
                </a:cxn>
                <a:cxn ang="0">
                  <a:pos x="connsiteX3" y="connsiteY3"/>
                </a:cxn>
              </a:cxnLst>
              <a:rect l="l" t="t" r="r" b="b"/>
              <a:pathLst>
                <a:path w="80457" h="105074">
                  <a:moveTo>
                    <a:pt x="80458" y="105074"/>
                  </a:moveTo>
                  <a:lnTo>
                    <a:pt x="69283" y="0"/>
                  </a:lnTo>
                  <a:lnTo>
                    <a:pt x="13410" y="0"/>
                  </a:lnTo>
                  <a:lnTo>
                    <a:pt x="0" y="105074"/>
                  </a:lnTo>
                </a:path>
              </a:pathLst>
            </a:custGeom>
            <a:solidFill>
              <a:srgbClr val="FBCE07"/>
            </a:solidFill>
            <a:ln w="12700" cap="rnd">
              <a:solidFill>
                <a:srgbClr val="404040"/>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404040"/>
                </a:solidFill>
                <a:effectLst/>
                <a:uLnTx/>
                <a:uFillTx/>
                <a:latin typeface="ShellMedium"/>
                <a:ea typeface="+mn-ea"/>
                <a:cs typeface="+mn-cs"/>
              </a:endParaRPr>
            </a:p>
          </p:txBody>
        </p:sp>
        <p:sp>
          <p:nvSpPr>
            <p:cNvPr id="201" name="Free-form: Shape 198">
              <a:extLst>
                <a:ext uri="{FF2B5EF4-FFF2-40B4-BE49-F238E27FC236}">
                  <a16:creationId xmlns:a16="http://schemas.microsoft.com/office/drawing/2014/main" id="{7405F500-2F1C-4581-A488-C71390ADC447}"/>
                </a:ext>
              </a:extLst>
            </p:cNvPr>
            <p:cNvSpPr/>
            <p:nvPr/>
          </p:nvSpPr>
          <p:spPr>
            <a:xfrm>
              <a:off x="6262579" y="3751109"/>
              <a:ext cx="76101" cy="89691"/>
            </a:xfrm>
            <a:custGeom>
              <a:avLst/>
              <a:gdLst>
                <a:gd name="connsiteX0" fmla="*/ 0 w 225728"/>
                <a:gd name="connsiteY0" fmla="*/ 266039 h 266038"/>
                <a:gd name="connsiteX1" fmla="*/ 0 w 225728"/>
                <a:gd name="connsiteY1" fmla="*/ 0 h 266038"/>
                <a:gd name="connsiteX2" fmla="*/ 225728 w 225728"/>
                <a:gd name="connsiteY2" fmla="*/ 0 h 266038"/>
                <a:gd name="connsiteX3" fmla="*/ 225728 w 225728"/>
                <a:gd name="connsiteY3" fmla="*/ 187792 h 266038"/>
                <a:gd name="connsiteX4" fmla="*/ 138566 w 225728"/>
                <a:gd name="connsiteY4" fmla="*/ 266039 h 26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28" h="266038">
                  <a:moveTo>
                    <a:pt x="0" y="266039"/>
                  </a:moveTo>
                  <a:lnTo>
                    <a:pt x="0" y="0"/>
                  </a:lnTo>
                  <a:lnTo>
                    <a:pt x="225728" y="0"/>
                  </a:lnTo>
                  <a:lnTo>
                    <a:pt x="225728" y="187792"/>
                  </a:lnTo>
                  <a:lnTo>
                    <a:pt x="138566" y="266039"/>
                  </a:lnTo>
                  <a:close/>
                </a:path>
              </a:pathLst>
            </a:custGeom>
            <a:solidFill>
              <a:schemeClr val="bg1"/>
            </a:solidFill>
            <a:ln w="12700" cap="rnd">
              <a:solidFill>
                <a:srgbClr val="404040"/>
              </a:solidFill>
              <a:prstDash val="solid"/>
              <a:round/>
            </a:ln>
          </p:spPr>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404040"/>
                </a:solidFill>
                <a:effectLst/>
                <a:uLnTx/>
                <a:uFillTx/>
                <a:latin typeface="ShellMedium"/>
                <a:ea typeface="+mn-ea"/>
                <a:cs typeface="+mn-cs"/>
              </a:endParaRPr>
            </a:p>
          </p:txBody>
        </p:sp>
        <p:sp>
          <p:nvSpPr>
            <p:cNvPr id="202" name="TextBox 201">
              <a:extLst>
                <a:ext uri="{FF2B5EF4-FFF2-40B4-BE49-F238E27FC236}">
                  <a16:creationId xmlns:a16="http://schemas.microsoft.com/office/drawing/2014/main" id="{7F6DA0B3-E004-4F2A-B4FC-332285312197}"/>
                </a:ext>
              </a:extLst>
            </p:cNvPr>
            <p:cNvSpPr txBox="1"/>
            <p:nvPr/>
          </p:nvSpPr>
          <p:spPr bwMode="auto">
            <a:xfrm>
              <a:off x="6359023" y="3796387"/>
              <a:ext cx="676623" cy="264454"/>
            </a:xfrm>
            <a:prstGeom prst="rect">
              <a:avLst/>
            </a:prstGeom>
            <a:noFill/>
            <a:ln w="9525" algn="ctr">
              <a:noFill/>
              <a:miter lim="800000"/>
              <a:headEnd/>
              <a:tailEnd/>
            </a:ln>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595959"/>
                  </a:solidFill>
                  <a:effectLst/>
                  <a:uLnTx/>
                  <a:uFillTx/>
                  <a:latin typeface="ShellHeavy" pitchFamily="2" charset="0"/>
                  <a:ea typeface="+mn-ea"/>
                  <a:cs typeface="+mn-cs"/>
                </a:rPr>
                <a:t>LNG</a:t>
              </a:r>
              <a:endParaRPr kumimoji="0" lang="en-US" sz="800" b="0" i="0" u="none" strike="noStrike" kern="1200" cap="none" spc="0" normalizeH="0" baseline="0" noProof="0" dirty="0">
                <a:ln>
                  <a:noFill/>
                </a:ln>
                <a:solidFill>
                  <a:srgbClr val="595959"/>
                </a:solidFill>
                <a:effectLst/>
                <a:uLnTx/>
                <a:uFillTx/>
                <a:latin typeface="ShellHeavy" pitchFamily="2" charset="0"/>
                <a:ea typeface="+mn-ea"/>
                <a:cs typeface="+mn-cs"/>
              </a:endParaRPr>
            </a:p>
          </p:txBody>
        </p:sp>
      </p:grpSp>
      <p:pic>
        <p:nvPicPr>
          <p:cNvPr id="203" name="Graphic 202">
            <a:extLst>
              <a:ext uri="{FF2B5EF4-FFF2-40B4-BE49-F238E27FC236}">
                <a16:creationId xmlns:a16="http://schemas.microsoft.com/office/drawing/2014/main" id="{ED3AD162-6E7B-4DC8-BDC0-7B248B8B30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192971" y="4851573"/>
            <a:ext cx="865617" cy="865617"/>
          </a:xfrm>
          <a:prstGeom prst="rect">
            <a:avLst/>
          </a:prstGeom>
        </p:spPr>
      </p:pic>
      <p:pic>
        <p:nvPicPr>
          <p:cNvPr id="31" name="Picture 30">
            <a:extLst>
              <a:ext uri="{FF2B5EF4-FFF2-40B4-BE49-F238E27FC236}">
                <a16:creationId xmlns:a16="http://schemas.microsoft.com/office/drawing/2014/main" id="{A0D7045E-F057-423C-AF36-36A0233BDE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540" y="5069210"/>
            <a:ext cx="968613" cy="544845"/>
          </a:xfrm>
          <a:prstGeom prst="rect">
            <a:avLst/>
          </a:prstGeom>
        </p:spPr>
      </p:pic>
      <p:pic>
        <p:nvPicPr>
          <p:cNvPr id="6" name="Graphic 8" descr="Classroom outline">
            <a:extLst>
              <a:ext uri="{FF2B5EF4-FFF2-40B4-BE49-F238E27FC236}">
                <a16:creationId xmlns:a16="http://schemas.microsoft.com/office/drawing/2014/main" id="{4C74E93B-1BA6-B9F8-DC72-F0CC475987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56204" y="4981815"/>
            <a:ext cx="605132" cy="605132"/>
          </a:xfrm>
          <a:prstGeom prst="rect">
            <a:avLst/>
          </a:prstGeom>
        </p:spPr>
      </p:pic>
      <p:sp>
        <p:nvSpPr>
          <p:cNvPr id="3" name="Graphic 4" descr="Water Bottle outline">
            <a:extLst>
              <a:ext uri="{FF2B5EF4-FFF2-40B4-BE49-F238E27FC236}">
                <a16:creationId xmlns:a16="http://schemas.microsoft.com/office/drawing/2014/main" id="{82B43484-2F31-1E22-9A34-FF518C8D4936}"/>
              </a:ext>
            </a:extLst>
          </p:cNvPr>
          <p:cNvSpPr/>
          <p:nvPr/>
        </p:nvSpPr>
        <p:spPr>
          <a:xfrm>
            <a:off x="885825" y="3419475"/>
            <a:ext cx="323850" cy="781050"/>
          </a:xfrm>
          <a:custGeom>
            <a:avLst/>
            <a:gdLst>
              <a:gd name="connsiteX0" fmla="*/ 323850 w 323850"/>
              <a:gd name="connsiteY0" fmla="*/ 328613 h 781050"/>
              <a:gd name="connsiteX1" fmla="*/ 323850 w 323850"/>
              <a:gd name="connsiteY1" fmla="*/ 301485 h 781050"/>
              <a:gd name="connsiteX2" fmla="*/ 315811 w 323850"/>
              <a:gd name="connsiteY2" fmla="*/ 267414 h 781050"/>
              <a:gd name="connsiteX3" fmla="*/ 228600 w 323850"/>
              <a:gd name="connsiteY3" fmla="*/ 93002 h 781050"/>
              <a:gd name="connsiteX4" fmla="*/ 228600 w 323850"/>
              <a:gd name="connsiteY4" fmla="*/ 19050 h 781050"/>
              <a:gd name="connsiteX5" fmla="*/ 209550 w 323850"/>
              <a:gd name="connsiteY5" fmla="*/ 0 h 781050"/>
              <a:gd name="connsiteX6" fmla="*/ 114300 w 323850"/>
              <a:gd name="connsiteY6" fmla="*/ 0 h 781050"/>
              <a:gd name="connsiteX7" fmla="*/ 95250 w 323850"/>
              <a:gd name="connsiteY7" fmla="*/ 19050 h 781050"/>
              <a:gd name="connsiteX8" fmla="*/ 95250 w 323850"/>
              <a:gd name="connsiteY8" fmla="*/ 93002 h 781050"/>
              <a:gd name="connsiteX9" fmla="*/ 8039 w 323850"/>
              <a:gd name="connsiteY9" fmla="*/ 267414 h 781050"/>
              <a:gd name="connsiteX10" fmla="*/ 0 w 323850"/>
              <a:gd name="connsiteY10" fmla="*/ 301485 h 781050"/>
              <a:gd name="connsiteX11" fmla="*/ 0 w 323850"/>
              <a:gd name="connsiteY11" fmla="*/ 328613 h 781050"/>
              <a:gd name="connsiteX12" fmla="*/ 22365 w 323850"/>
              <a:gd name="connsiteY12" fmla="*/ 371475 h 781050"/>
              <a:gd name="connsiteX13" fmla="*/ 0 w 323850"/>
              <a:gd name="connsiteY13" fmla="*/ 414338 h 781050"/>
              <a:gd name="connsiteX14" fmla="*/ 0 w 323850"/>
              <a:gd name="connsiteY14" fmla="*/ 423863 h 781050"/>
              <a:gd name="connsiteX15" fmla="*/ 22365 w 323850"/>
              <a:gd name="connsiteY15" fmla="*/ 466725 h 781050"/>
              <a:gd name="connsiteX16" fmla="*/ 0 w 323850"/>
              <a:gd name="connsiteY16" fmla="*/ 509588 h 781050"/>
              <a:gd name="connsiteX17" fmla="*/ 0 w 323850"/>
              <a:gd name="connsiteY17" fmla="*/ 519113 h 781050"/>
              <a:gd name="connsiteX18" fmla="*/ 22365 w 323850"/>
              <a:gd name="connsiteY18" fmla="*/ 561975 h 781050"/>
              <a:gd name="connsiteX19" fmla="*/ 0 w 323850"/>
              <a:gd name="connsiteY19" fmla="*/ 604838 h 781050"/>
              <a:gd name="connsiteX20" fmla="*/ 0 w 323850"/>
              <a:gd name="connsiteY20" fmla="*/ 714375 h 781050"/>
              <a:gd name="connsiteX21" fmla="*/ 66675 w 323850"/>
              <a:gd name="connsiteY21" fmla="*/ 781050 h 781050"/>
              <a:gd name="connsiteX22" fmla="*/ 257175 w 323850"/>
              <a:gd name="connsiteY22" fmla="*/ 781050 h 781050"/>
              <a:gd name="connsiteX23" fmla="*/ 323850 w 323850"/>
              <a:gd name="connsiteY23" fmla="*/ 714375 h 781050"/>
              <a:gd name="connsiteX24" fmla="*/ 323850 w 323850"/>
              <a:gd name="connsiteY24" fmla="*/ 604838 h 781050"/>
              <a:gd name="connsiteX25" fmla="*/ 301485 w 323850"/>
              <a:gd name="connsiteY25" fmla="*/ 561975 h 781050"/>
              <a:gd name="connsiteX26" fmla="*/ 323850 w 323850"/>
              <a:gd name="connsiteY26" fmla="*/ 519113 h 781050"/>
              <a:gd name="connsiteX27" fmla="*/ 323850 w 323850"/>
              <a:gd name="connsiteY27" fmla="*/ 509588 h 781050"/>
              <a:gd name="connsiteX28" fmla="*/ 301485 w 323850"/>
              <a:gd name="connsiteY28" fmla="*/ 466725 h 781050"/>
              <a:gd name="connsiteX29" fmla="*/ 323850 w 323850"/>
              <a:gd name="connsiteY29" fmla="*/ 423863 h 781050"/>
              <a:gd name="connsiteX30" fmla="*/ 323850 w 323850"/>
              <a:gd name="connsiteY30" fmla="*/ 414338 h 781050"/>
              <a:gd name="connsiteX31" fmla="*/ 301485 w 323850"/>
              <a:gd name="connsiteY31" fmla="*/ 371475 h 781050"/>
              <a:gd name="connsiteX32" fmla="*/ 323850 w 323850"/>
              <a:gd name="connsiteY32" fmla="*/ 328613 h 781050"/>
              <a:gd name="connsiteX33" fmla="*/ 114300 w 323850"/>
              <a:gd name="connsiteY33" fmla="*/ 19050 h 781050"/>
              <a:gd name="connsiteX34" fmla="*/ 209550 w 323850"/>
              <a:gd name="connsiteY34" fmla="*/ 19050 h 781050"/>
              <a:gd name="connsiteX35" fmla="*/ 209550 w 323850"/>
              <a:gd name="connsiteY35" fmla="*/ 85725 h 781050"/>
              <a:gd name="connsiteX36" fmla="*/ 114300 w 323850"/>
              <a:gd name="connsiteY36" fmla="*/ 85725 h 781050"/>
              <a:gd name="connsiteX37" fmla="*/ 304800 w 323850"/>
              <a:gd name="connsiteY37" fmla="*/ 328613 h 781050"/>
              <a:gd name="connsiteX38" fmla="*/ 271463 w 323850"/>
              <a:gd name="connsiteY38" fmla="*/ 361950 h 781050"/>
              <a:gd name="connsiteX39" fmla="*/ 238125 w 323850"/>
              <a:gd name="connsiteY39" fmla="*/ 361950 h 781050"/>
              <a:gd name="connsiteX40" fmla="*/ 238125 w 323850"/>
              <a:gd name="connsiteY40" fmla="*/ 381000 h 781050"/>
              <a:gd name="connsiteX41" fmla="*/ 271463 w 323850"/>
              <a:gd name="connsiteY41" fmla="*/ 381000 h 781050"/>
              <a:gd name="connsiteX42" fmla="*/ 304800 w 323850"/>
              <a:gd name="connsiteY42" fmla="*/ 414338 h 781050"/>
              <a:gd name="connsiteX43" fmla="*/ 304800 w 323850"/>
              <a:gd name="connsiteY43" fmla="*/ 423863 h 781050"/>
              <a:gd name="connsiteX44" fmla="*/ 271463 w 323850"/>
              <a:gd name="connsiteY44" fmla="*/ 457200 h 781050"/>
              <a:gd name="connsiteX45" fmla="*/ 238125 w 323850"/>
              <a:gd name="connsiteY45" fmla="*/ 457200 h 781050"/>
              <a:gd name="connsiteX46" fmla="*/ 238125 w 323850"/>
              <a:gd name="connsiteY46" fmla="*/ 476250 h 781050"/>
              <a:gd name="connsiteX47" fmla="*/ 271463 w 323850"/>
              <a:gd name="connsiteY47" fmla="*/ 476250 h 781050"/>
              <a:gd name="connsiteX48" fmla="*/ 304800 w 323850"/>
              <a:gd name="connsiteY48" fmla="*/ 509588 h 781050"/>
              <a:gd name="connsiteX49" fmla="*/ 304800 w 323850"/>
              <a:gd name="connsiteY49" fmla="*/ 519113 h 781050"/>
              <a:gd name="connsiteX50" fmla="*/ 271463 w 323850"/>
              <a:gd name="connsiteY50" fmla="*/ 552450 h 781050"/>
              <a:gd name="connsiteX51" fmla="*/ 238125 w 323850"/>
              <a:gd name="connsiteY51" fmla="*/ 552450 h 781050"/>
              <a:gd name="connsiteX52" fmla="*/ 238125 w 323850"/>
              <a:gd name="connsiteY52" fmla="*/ 571500 h 781050"/>
              <a:gd name="connsiteX53" fmla="*/ 271463 w 323850"/>
              <a:gd name="connsiteY53" fmla="*/ 571500 h 781050"/>
              <a:gd name="connsiteX54" fmla="*/ 304800 w 323850"/>
              <a:gd name="connsiteY54" fmla="*/ 604838 h 781050"/>
              <a:gd name="connsiteX55" fmla="*/ 304800 w 323850"/>
              <a:gd name="connsiteY55" fmla="*/ 714375 h 781050"/>
              <a:gd name="connsiteX56" fmla="*/ 257175 w 323850"/>
              <a:gd name="connsiteY56" fmla="*/ 762000 h 781050"/>
              <a:gd name="connsiteX57" fmla="*/ 66675 w 323850"/>
              <a:gd name="connsiteY57" fmla="*/ 762000 h 781050"/>
              <a:gd name="connsiteX58" fmla="*/ 19050 w 323850"/>
              <a:gd name="connsiteY58" fmla="*/ 714375 h 781050"/>
              <a:gd name="connsiteX59" fmla="*/ 19050 w 323850"/>
              <a:gd name="connsiteY59" fmla="*/ 604838 h 781050"/>
              <a:gd name="connsiteX60" fmla="*/ 52388 w 323850"/>
              <a:gd name="connsiteY60" fmla="*/ 571500 h 781050"/>
              <a:gd name="connsiteX61" fmla="*/ 85725 w 323850"/>
              <a:gd name="connsiteY61" fmla="*/ 571500 h 781050"/>
              <a:gd name="connsiteX62" fmla="*/ 85725 w 323850"/>
              <a:gd name="connsiteY62" fmla="*/ 552450 h 781050"/>
              <a:gd name="connsiteX63" fmla="*/ 52388 w 323850"/>
              <a:gd name="connsiteY63" fmla="*/ 552450 h 781050"/>
              <a:gd name="connsiteX64" fmla="*/ 19050 w 323850"/>
              <a:gd name="connsiteY64" fmla="*/ 519113 h 781050"/>
              <a:gd name="connsiteX65" fmla="*/ 19050 w 323850"/>
              <a:gd name="connsiteY65" fmla="*/ 509588 h 781050"/>
              <a:gd name="connsiteX66" fmla="*/ 52388 w 323850"/>
              <a:gd name="connsiteY66" fmla="*/ 476250 h 781050"/>
              <a:gd name="connsiteX67" fmla="*/ 85725 w 323850"/>
              <a:gd name="connsiteY67" fmla="*/ 476250 h 781050"/>
              <a:gd name="connsiteX68" fmla="*/ 85725 w 323850"/>
              <a:gd name="connsiteY68" fmla="*/ 457200 h 781050"/>
              <a:gd name="connsiteX69" fmla="*/ 52388 w 323850"/>
              <a:gd name="connsiteY69" fmla="*/ 457200 h 781050"/>
              <a:gd name="connsiteX70" fmla="*/ 19050 w 323850"/>
              <a:gd name="connsiteY70" fmla="*/ 423863 h 781050"/>
              <a:gd name="connsiteX71" fmla="*/ 19050 w 323850"/>
              <a:gd name="connsiteY71" fmla="*/ 414338 h 781050"/>
              <a:gd name="connsiteX72" fmla="*/ 52388 w 323850"/>
              <a:gd name="connsiteY72" fmla="*/ 381000 h 781050"/>
              <a:gd name="connsiteX73" fmla="*/ 85725 w 323850"/>
              <a:gd name="connsiteY73" fmla="*/ 381000 h 781050"/>
              <a:gd name="connsiteX74" fmla="*/ 85725 w 323850"/>
              <a:gd name="connsiteY74" fmla="*/ 361950 h 781050"/>
              <a:gd name="connsiteX75" fmla="*/ 52388 w 323850"/>
              <a:gd name="connsiteY75" fmla="*/ 361950 h 781050"/>
              <a:gd name="connsiteX76" fmla="*/ 19050 w 323850"/>
              <a:gd name="connsiteY76" fmla="*/ 328613 h 781050"/>
              <a:gd name="connsiteX77" fmla="*/ 19050 w 323850"/>
              <a:gd name="connsiteY77" fmla="*/ 301485 h 781050"/>
              <a:gd name="connsiteX78" fmla="*/ 25079 w 323850"/>
              <a:gd name="connsiteY78" fmla="*/ 275930 h 781050"/>
              <a:gd name="connsiteX79" fmla="*/ 110661 w 323850"/>
              <a:gd name="connsiteY79" fmla="*/ 104775 h 781050"/>
              <a:gd name="connsiteX80" fmla="*/ 213189 w 323850"/>
              <a:gd name="connsiteY80" fmla="*/ 104775 h 781050"/>
              <a:gd name="connsiteX81" fmla="*/ 298771 w 323850"/>
              <a:gd name="connsiteY81" fmla="*/ 275930 h 781050"/>
              <a:gd name="connsiteX82" fmla="*/ 304800 w 323850"/>
              <a:gd name="connsiteY82" fmla="*/ 30148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23850" h="781050">
                <a:moveTo>
                  <a:pt x="323850" y="328613"/>
                </a:moveTo>
                <a:lnTo>
                  <a:pt x="323850" y="301485"/>
                </a:lnTo>
                <a:cubicBezTo>
                  <a:pt x="323835" y="289660"/>
                  <a:pt x="321083" y="278000"/>
                  <a:pt x="315811" y="267414"/>
                </a:cubicBezTo>
                <a:lnTo>
                  <a:pt x="228600" y="93002"/>
                </a:lnTo>
                <a:lnTo>
                  <a:pt x="228600" y="19050"/>
                </a:lnTo>
                <a:cubicBezTo>
                  <a:pt x="228600" y="8529"/>
                  <a:pt x="220071" y="0"/>
                  <a:pt x="209550" y="0"/>
                </a:cubicBezTo>
                <a:lnTo>
                  <a:pt x="114300" y="0"/>
                </a:lnTo>
                <a:cubicBezTo>
                  <a:pt x="103779" y="0"/>
                  <a:pt x="95250" y="8529"/>
                  <a:pt x="95250" y="19050"/>
                </a:cubicBezTo>
                <a:lnTo>
                  <a:pt x="95250" y="93002"/>
                </a:lnTo>
                <a:lnTo>
                  <a:pt x="8039" y="267414"/>
                </a:lnTo>
                <a:cubicBezTo>
                  <a:pt x="2767" y="278000"/>
                  <a:pt x="15" y="289660"/>
                  <a:pt x="0" y="301485"/>
                </a:cubicBezTo>
                <a:lnTo>
                  <a:pt x="0" y="328613"/>
                </a:lnTo>
                <a:cubicBezTo>
                  <a:pt x="11" y="345695"/>
                  <a:pt x="8360" y="361695"/>
                  <a:pt x="22365" y="371475"/>
                </a:cubicBezTo>
                <a:cubicBezTo>
                  <a:pt x="8360" y="381255"/>
                  <a:pt x="11" y="397255"/>
                  <a:pt x="0" y="414338"/>
                </a:cubicBezTo>
                <a:lnTo>
                  <a:pt x="0" y="423863"/>
                </a:lnTo>
                <a:cubicBezTo>
                  <a:pt x="11" y="440945"/>
                  <a:pt x="8360" y="456945"/>
                  <a:pt x="22365" y="466725"/>
                </a:cubicBezTo>
                <a:cubicBezTo>
                  <a:pt x="8360" y="476505"/>
                  <a:pt x="11" y="492505"/>
                  <a:pt x="0" y="509588"/>
                </a:cubicBezTo>
                <a:lnTo>
                  <a:pt x="0" y="519113"/>
                </a:lnTo>
                <a:cubicBezTo>
                  <a:pt x="11" y="536195"/>
                  <a:pt x="8360" y="552195"/>
                  <a:pt x="22365" y="561975"/>
                </a:cubicBezTo>
                <a:cubicBezTo>
                  <a:pt x="8360" y="571755"/>
                  <a:pt x="11" y="587755"/>
                  <a:pt x="0" y="604838"/>
                </a:cubicBezTo>
                <a:lnTo>
                  <a:pt x="0" y="714375"/>
                </a:lnTo>
                <a:cubicBezTo>
                  <a:pt x="42" y="751182"/>
                  <a:pt x="29868" y="781008"/>
                  <a:pt x="66675" y="781050"/>
                </a:cubicBezTo>
                <a:lnTo>
                  <a:pt x="257175" y="781050"/>
                </a:lnTo>
                <a:cubicBezTo>
                  <a:pt x="293982" y="781008"/>
                  <a:pt x="323808" y="751182"/>
                  <a:pt x="323850" y="714375"/>
                </a:cubicBezTo>
                <a:lnTo>
                  <a:pt x="323850" y="604838"/>
                </a:lnTo>
                <a:cubicBezTo>
                  <a:pt x="323839" y="587755"/>
                  <a:pt x="315490" y="571755"/>
                  <a:pt x="301485" y="561975"/>
                </a:cubicBezTo>
                <a:cubicBezTo>
                  <a:pt x="315490" y="552195"/>
                  <a:pt x="323839" y="536195"/>
                  <a:pt x="323850" y="519113"/>
                </a:cubicBezTo>
                <a:lnTo>
                  <a:pt x="323850" y="509588"/>
                </a:lnTo>
                <a:cubicBezTo>
                  <a:pt x="323839" y="492505"/>
                  <a:pt x="315490" y="476505"/>
                  <a:pt x="301485" y="466725"/>
                </a:cubicBezTo>
                <a:cubicBezTo>
                  <a:pt x="315490" y="456945"/>
                  <a:pt x="323839" y="440945"/>
                  <a:pt x="323850" y="423863"/>
                </a:cubicBezTo>
                <a:lnTo>
                  <a:pt x="323850" y="414338"/>
                </a:lnTo>
                <a:cubicBezTo>
                  <a:pt x="323839" y="397255"/>
                  <a:pt x="315490" y="381255"/>
                  <a:pt x="301485" y="371475"/>
                </a:cubicBezTo>
                <a:cubicBezTo>
                  <a:pt x="315490" y="361695"/>
                  <a:pt x="323839" y="345695"/>
                  <a:pt x="323850" y="328613"/>
                </a:cubicBezTo>
                <a:close/>
                <a:moveTo>
                  <a:pt x="114300" y="19050"/>
                </a:moveTo>
                <a:lnTo>
                  <a:pt x="209550" y="19050"/>
                </a:lnTo>
                <a:lnTo>
                  <a:pt x="209550" y="85725"/>
                </a:lnTo>
                <a:lnTo>
                  <a:pt x="114300" y="85725"/>
                </a:lnTo>
                <a:close/>
                <a:moveTo>
                  <a:pt x="304800" y="328613"/>
                </a:moveTo>
                <a:cubicBezTo>
                  <a:pt x="304800" y="347024"/>
                  <a:pt x="289874" y="361950"/>
                  <a:pt x="271463" y="361950"/>
                </a:cubicBezTo>
                <a:lnTo>
                  <a:pt x="238125" y="361950"/>
                </a:lnTo>
                <a:lnTo>
                  <a:pt x="238125" y="381000"/>
                </a:lnTo>
                <a:lnTo>
                  <a:pt x="271463" y="381000"/>
                </a:lnTo>
                <a:cubicBezTo>
                  <a:pt x="289874" y="381000"/>
                  <a:pt x="304800" y="395926"/>
                  <a:pt x="304800" y="414338"/>
                </a:cubicBezTo>
                <a:lnTo>
                  <a:pt x="304800" y="423863"/>
                </a:lnTo>
                <a:cubicBezTo>
                  <a:pt x="304800" y="442274"/>
                  <a:pt x="289874" y="457200"/>
                  <a:pt x="271463" y="457200"/>
                </a:cubicBezTo>
                <a:lnTo>
                  <a:pt x="238125" y="457200"/>
                </a:lnTo>
                <a:lnTo>
                  <a:pt x="238125" y="476250"/>
                </a:lnTo>
                <a:lnTo>
                  <a:pt x="271463" y="476250"/>
                </a:lnTo>
                <a:cubicBezTo>
                  <a:pt x="289874" y="476250"/>
                  <a:pt x="304800" y="491176"/>
                  <a:pt x="304800" y="509588"/>
                </a:cubicBezTo>
                <a:lnTo>
                  <a:pt x="304800" y="519113"/>
                </a:lnTo>
                <a:cubicBezTo>
                  <a:pt x="304800" y="537524"/>
                  <a:pt x="289874" y="552450"/>
                  <a:pt x="271463" y="552450"/>
                </a:cubicBezTo>
                <a:lnTo>
                  <a:pt x="238125" y="552450"/>
                </a:lnTo>
                <a:lnTo>
                  <a:pt x="238125" y="571500"/>
                </a:lnTo>
                <a:lnTo>
                  <a:pt x="271463" y="571500"/>
                </a:lnTo>
                <a:cubicBezTo>
                  <a:pt x="289874" y="571500"/>
                  <a:pt x="304800" y="586426"/>
                  <a:pt x="304800" y="604838"/>
                </a:cubicBezTo>
                <a:lnTo>
                  <a:pt x="304800" y="714375"/>
                </a:lnTo>
                <a:cubicBezTo>
                  <a:pt x="304769" y="740665"/>
                  <a:pt x="283465" y="761969"/>
                  <a:pt x="257175" y="762000"/>
                </a:cubicBezTo>
                <a:lnTo>
                  <a:pt x="66675" y="762000"/>
                </a:lnTo>
                <a:cubicBezTo>
                  <a:pt x="40385" y="761969"/>
                  <a:pt x="19081" y="740665"/>
                  <a:pt x="19050" y="714375"/>
                </a:cubicBezTo>
                <a:lnTo>
                  <a:pt x="19050" y="604838"/>
                </a:lnTo>
                <a:cubicBezTo>
                  <a:pt x="19050" y="586426"/>
                  <a:pt x="33976" y="571500"/>
                  <a:pt x="52388" y="571500"/>
                </a:cubicBezTo>
                <a:lnTo>
                  <a:pt x="85725" y="571500"/>
                </a:lnTo>
                <a:lnTo>
                  <a:pt x="85725" y="552450"/>
                </a:lnTo>
                <a:lnTo>
                  <a:pt x="52388" y="552450"/>
                </a:lnTo>
                <a:cubicBezTo>
                  <a:pt x="33976" y="552450"/>
                  <a:pt x="19050" y="537524"/>
                  <a:pt x="19050" y="519113"/>
                </a:cubicBezTo>
                <a:lnTo>
                  <a:pt x="19050" y="509588"/>
                </a:lnTo>
                <a:cubicBezTo>
                  <a:pt x="19050" y="491176"/>
                  <a:pt x="33976" y="476250"/>
                  <a:pt x="52388" y="476250"/>
                </a:cubicBezTo>
                <a:lnTo>
                  <a:pt x="85725" y="476250"/>
                </a:lnTo>
                <a:lnTo>
                  <a:pt x="85725" y="457200"/>
                </a:lnTo>
                <a:lnTo>
                  <a:pt x="52388" y="457200"/>
                </a:lnTo>
                <a:cubicBezTo>
                  <a:pt x="33976" y="457200"/>
                  <a:pt x="19050" y="442274"/>
                  <a:pt x="19050" y="423863"/>
                </a:cubicBezTo>
                <a:lnTo>
                  <a:pt x="19050" y="414338"/>
                </a:lnTo>
                <a:cubicBezTo>
                  <a:pt x="19050" y="395926"/>
                  <a:pt x="33976" y="381000"/>
                  <a:pt x="52388" y="381000"/>
                </a:cubicBezTo>
                <a:lnTo>
                  <a:pt x="85725" y="381000"/>
                </a:lnTo>
                <a:lnTo>
                  <a:pt x="85725" y="361950"/>
                </a:lnTo>
                <a:lnTo>
                  <a:pt x="52388" y="361950"/>
                </a:lnTo>
                <a:cubicBezTo>
                  <a:pt x="33976" y="361950"/>
                  <a:pt x="19050" y="347024"/>
                  <a:pt x="19050" y="328613"/>
                </a:cubicBezTo>
                <a:lnTo>
                  <a:pt x="19050" y="301485"/>
                </a:lnTo>
                <a:cubicBezTo>
                  <a:pt x="19062" y="292616"/>
                  <a:pt x="21125" y="283869"/>
                  <a:pt x="25079" y="275930"/>
                </a:cubicBezTo>
                <a:lnTo>
                  <a:pt x="110661" y="104775"/>
                </a:lnTo>
                <a:lnTo>
                  <a:pt x="213189" y="104775"/>
                </a:lnTo>
                <a:lnTo>
                  <a:pt x="298771" y="275930"/>
                </a:lnTo>
                <a:cubicBezTo>
                  <a:pt x="302725" y="283869"/>
                  <a:pt x="304788" y="292616"/>
                  <a:pt x="304800" y="301485"/>
                </a:cubicBezTo>
                <a:close/>
              </a:path>
            </a:pathLst>
          </a:custGeom>
          <a:solidFill>
            <a:srgbClr val="000000"/>
          </a:solidFill>
          <a:ln w="9525" cap="flat">
            <a:noFill/>
            <a:prstDash val="solid"/>
            <a:miter/>
          </a:ln>
        </p:spPr>
        <p:txBody>
          <a:bodyPr rtlCol="0" anchor="ctr"/>
          <a:lstStyle/>
          <a:p>
            <a:endParaRPr lang="en-GB"/>
          </a:p>
        </p:txBody>
      </p:sp>
      <p:pic>
        <p:nvPicPr>
          <p:cNvPr id="82" name="Picture 81" descr="A picture containing drawing&#10;&#10;Description automatically generated">
            <a:extLst>
              <a:ext uri="{FF2B5EF4-FFF2-40B4-BE49-F238E27FC236}">
                <a16:creationId xmlns:a16="http://schemas.microsoft.com/office/drawing/2014/main" id="{E1A55778-E9C1-45E5-ABFB-46BD3301FB9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113298" y="2076086"/>
            <a:ext cx="533400" cy="469900"/>
          </a:xfrm>
          <a:prstGeom prst="rect">
            <a:avLst/>
          </a:prstGeom>
        </p:spPr>
      </p:pic>
      <p:sp>
        <p:nvSpPr>
          <p:cNvPr id="75" name="TextBox 74">
            <a:extLst>
              <a:ext uri="{FF2B5EF4-FFF2-40B4-BE49-F238E27FC236}">
                <a16:creationId xmlns:a16="http://schemas.microsoft.com/office/drawing/2014/main" id="{81828730-7423-41DC-8244-E35BB86CCE22}"/>
              </a:ext>
            </a:extLst>
          </p:cNvPr>
          <p:cNvSpPr txBox="1"/>
          <p:nvPr/>
        </p:nvSpPr>
        <p:spPr bwMode="auto">
          <a:xfrm>
            <a:off x="488558" y="6128458"/>
            <a:ext cx="8686446" cy="223138"/>
          </a:xfrm>
          <a:prstGeom prst="rect">
            <a:avLst/>
          </a:prstGeom>
          <a:noFill/>
          <a:ln w="9525" algn="ctr">
            <a:noFill/>
            <a:miter lim="800000"/>
            <a:headEnd/>
            <a:tailEnd/>
          </a:ln>
        </p:spPr>
        <p:txBody>
          <a:bodyPr wrap="square">
            <a:spAutoFit/>
          </a:bodyPr>
          <a:lstStyle/>
          <a:p>
            <a:r>
              <a:rPr lang="en-GB" sz="850" i="1" dirty="0"/>
              <a:t>All metrics accurate as of end 2021 with the exception of the Sustainability Reporting metric which is accurate as at the publish date of the 2021 Sustainability Report. </a:t>
            </a:r>
          </a:p>
        </p:txBody>
      </p:sp>
    </p:spTree>
    <p:extLst>
      <p:ext uri="{BB962C8B-B14F-4D97-AF65-F5344CB8AC3E}">
        <p14:creationId xmlns:p14="http://schemas.microsoft.com/office/powerpoint/2010/main" val="36725586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0383E9-9F60-5D4B-8E89-42865A61E5DE}"/>
              </a:ext>
            </a:extLst>
          </p:cNvPr>
          <p:cNvSpPr>
            <a:spLocks noGrp="1"/>
          </p:cNvSpPr>
          <p:nvPr>
            <p:ph type="title"/>
          </p:nvPr>
        </p:nvSpPr>
        <p:spPr>
          <a:xfrm>
            <a:off x="485775" y="106375"/>
            <a:ext cx="11171238" cy="752475"/>
          </a:xfrm>
        </p:spPr>
        <p:txBody>
          <a:bodyPr/>
          <a:lstStyle/>
          <a:p>
            <a:r>
              <a:rPr lang="en-US" dirty="0">
                <a:solidFill>
                  <a:srgbClr val="000000"/>
                </a:solidFill>
              </a:rPr>
              <a:t>Shell’s Business Activities</a:t>
            </a:r>
            <a:br>
              <a:rPr lang="en-US" dirty="0">
                <a:solidFill>
                  <a:srgbClr val="000000"/>
                </a:solidFill>
              </a:rPr>
            </a:br>
            <a:endParaRPr lang="en-US" dirty="0">
              <a:solidFill>
                <a:srgbClr val="000000"/>
              </a:solidFill>
            </a:endParaRPr>
          </a:p>
        </p:txBody>
      </p:sp>
      <p:pic>
        <p:nvPicPr>
          <p:cNvPr id="9" name="Picture 8">
            <a:extLst>
              <a:ext uri="{FF2B5EF4-FFF2-40B4-BE49-F238E27FC236}">
                <a16:creationId xmlns:a16="http://schemas.microsoft.com/office/drawing/2014/main" id="{5D901BDB-0A81-A7CC-C67C-0D4F98A8C3A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18404" y="1234439"/>
            <a:ext cx="10570334" cy="5090161"/>
          </a:xfrm>
          <a:prstGeom prst="rect">
            <a:avLst/>
          </a:prstGeom>
        </p:spPr>
      </p:pic>
    </p:spTree>
    <p:extLst>
      <p:ext uri="{BB962C8B-B14F-4D97-AF65-F5344CB8AC3E}">
        <p14:creationId xmlns:p14="http://schemas.microsoft.com/office/powerpoint/2010/main" val="13211463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1. </a:t>
            </a:r>
            <a:r>
              <a:rPr lang="en-GB" sz="1800" dirty="0">
                <a:effectLst/>
                <a:latin typeface="Calibri" panose="020F0502020204030204" pitchFamily="34" charset="0"/>
                <a:ea typeface="Calibri" panose="020F0502020204030204" pitchFamily="34" charset="0"/>
              </a:rPr>
              <a:t>Who is Shell's CEO</a:t>
            </a:r>
          </a:p>
          <a:p>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Wael </a:t>
            </a:r>
            <a:r>
              <a:rPr lang="en-GB" sz="1800" dirty="0" err="1">
                <a:effectLst/>
                <a:latin typeface="Calibri" panose="020F0502020204030204" pitchFamily="34" charset="0"/>
                <a:ea typeface="Calibri" panose="020F0502020204030204" pitchFamily="34" charset="0"/>
              </a:rPr>
              <a:t>Sawan</a:t>
            </a:r>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Ben Van </a:t>
            </a:r>
            <a:r>
              <a:rPr lang="en-GB" sz="1800" dirty="0" err="1">
                <a:effectLst/>
                <a:latin typeface="Calibri" panose="020F0502020204030204" pitchFamily="34" charset="0"/>
                <a:ea typeface="Calibri" panose="020F0502020204030204" pitchFamily="34" charset="0"/>
              </a:rPr>
              <a:t>Beurden</a:t>
            </a:r>
            <a:endParaRPr lang="en-GB"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7</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9679577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2. </a:t>
            </a:r>
            <a:r>
              <a:rPr lang="en-GB" sz="1800" dirty="0">
                <a:effectLst/>
                <a:latin typeface="Calibri" panose="020F0502020204030204" pitchFamily="34" charset="0"/>
                <a:ea typeface="Calibri" panose="020F0502020204030204" pitchFamily="34" charset="0"/>
              </a:rPr>
              <a:t>Where is Shell's headquarters</a:t>
            </a:r>
          </a:p>
          <a:p>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Netherlands</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UK</a:t>
            </a: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8</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316012194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6B20-84C0-B736-9F44-E0F257D721F2}"/>
              </a:ext>
            </a:extLst>
          </p:cNvPr>
          <p:cNvSpPr>
            <a:spLocks noGrp="1"/>
          </p:cNvSpPr>
          <p:nvPr>
            <p:ph type="title"/>
          </p:nvPr>
        </p:nvSpPr>
        <p:spPr/>
        <p:txBody>
          <a:bodyPr/>
          <a:lstStyle/>
          <a:p>
            <a:r>
              <a:rPr lang="en-US">
                <a:latin typeface="ShellBold"/>
                <a:cs typeface="ShellBold"/>
              </a:rPr>
              <a:t>Ice Breaker Slides</a:t>
            </a:r>
            <a:endParaRPr lang="en-US"/>
          </a:p>
        </p:txBody>
      </p:sp>
      <p:sp>
        <p:nvSpPr>
          <p:cNvPr id="3" name="Content Placeholder 2">
            <a:extLst>
              <a:ext uri="{FF2B5EF4-FFF2-40B4-BE49-F238E27FC236}">
                <a16:creationId xmlns:a16="http://schemas.microsoft.com/office/drawing/2014/main" id="{E83C81CF-1697-54D6-95DC-5E1CC509428E}"/>
              </a:ext>
            </a:extLst>
          </p:cNvPr>
          <p:cNvSpPr>
            <a:spLocks noGrp="1"/>
          </p:cNvSpPr>
          <p:nvPr>
            <p:ph sz="quarter" idx="11"/>
          </p:nvPr>
        </p:nvSpPr>
        <p:spPr/>
        <p:txBody>
          <a:bodyPr/>
          <a:lstStyle/>
          <a:p>
            <a:r>
              <a:rPr lang="en-GB" dirty="0">
                <a:latin typeface="Calibri" panose="020F0502020204030204" pitchFamily="34" charset="0"/>
                <a:ea typeface="Calibri" panose="020F0502020204030204" pitchFamily="34" charset="0"/>
              </a:rPr>
              <a:t>3. </a:t>
            </a:r>
            <a:r>
              <a:rPr lang="en-GB" sz="1800" dirty="0">
                <a:effectLst/>
                <a:latin typeface="Calibri" panose="020F0502020204030204" pitchFamily="34" charset="0"/>
                <a:ea typeface="Calibri" panose="020F0502020204030204" pitchFamily="34" charset="0"/>
              </a:rPr>
              <a:t>How many countries does Shell operate in</a:t>
            </a:r>
          </a:p>
          <a:p>
            <a:endParaRPr lang="en-GB" sz="1800" dirty="0">
              <a:effectLst/>
              <a:latin typeface="Calibri" panose="020F0502020204030204" pitchFamily="34" charset="0"/>
              <a:ea typeface="Calibri" panose="020F0502020204030204" pitchFamily="34" charset="0"/>
            </a:endParaRP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a. 30+</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b. 70+</a:t>
            </a:r>
          </a:p>
          <a:p>
            <a:endParaRPr lang="en-US" dirty="0"/>
          </a:p>
        </p:txBody>
      </p:sp>
      <p:sp>
        <p:nvSpPr>
          <p:cNvPr id="4" name="Date Placeholder 3">
            <a:extLst>
              <a:ext uri="{FF2B5EF4-FFF2-40B4-BE49-F238E27FC236}">
                <a16:creationId xmlns:a16="http://schemas.microsoft.com/office/drawing/2014/main" id="{A9B0F0E5-8E1C-F8C4-3125-875DBBA2F9CD}"/>
              </a:ext>
            </a:extLst>
          </p:cNvPr>
          <p:cNvSpPr>
            <a:spLocks noGrp="1"/>
          </p:cNvSpPr>
          <p:nvPr>
            <p:ph type="dt" sz="half" idx="2"/>
          </p:nvPr>
        </p:nvSpPr>
        <p:spPr/>
        <p:txBody>
          <a:bodyPr/>
          <a:lstStyle/>
          <a:p>
            <a:pPr>
              <a:defRPr/>
            </a:pPr>
            <a:r>
              <a:rPr lang="en-GB" noProof="1"/>
              <a:t>March 2020</a:t>
            </a:r>
          </a:p>
        </p:txBody>
      </p:sp>
      <p:sp>
        <p:nvSpPr>
          <p:cNvPr id="5" name="Slide Number Placeholder 4">
            <a:extLst>
              <a:ext uri="{FF2B5EF4-FFF2-40B4-BE49-F238E27FC236}">
                <a16:creationId xmlns:a16="http://schemas.microsoft.com/office/drawing/2014/main" id="{3F71362D-96CD-62DB-1E05-9C7B84034C65}"/>
              </a:ext>
            </a:extLst>
          </p:cNvPr>
          <p:cNvSpPr>
            <a:spLocks noGrp="1"/>
          </p:cNvSpPr>
          <p:nvPr>
            <p:ph type="sldNum" sz="quarter" idx="4"/>
          </p:nvPr>
        </p:nvSpPr>
        <p:spPr/>
        <p:txBody>
          <a:bodyPr/>
          <a:lstStyle/>
          <a:p>
            <a:fld id="{D32BAE6A-B452-4007-8177-56DD051636F9}" type="slidenum">
              <a:rPr lang="en-GB" noProof="1" smtClean="0"/>
              <a:pPr/>
              <a:t>9</a:t>
            </a:fld>
            <a:endParaRPr lang="en-GB" noProof="1"/>
          </a:p>
        </p:txBody>
      </p:sp>
      <p:sp>
        <p:nvSpPr>
          <p:cNvPr id="6" name="Footer Placeholder 5">
            <a:extLst>
              <a:ext uri="{FF2B5EF4-FFF2-40B4-BE49-F238E27FC236}">
                <a16:creationId xmlns:a16="http://schemas.microsoft.com/office/drawing/2014/main" id="{3E68A29A-7397-19C9-CA91-CF7AC42B4F53}"/>
              </a:ext>
            </a:extLst>
          </p:cNvPr>
          <p:cNvSpPr>
            <a:spLocks noGrp="1"/>
          </p:cNvSpPr>
          <p:nvPr>
            <p:ph type="ftr" sz="quarter" idx="3"/>
          </p:nvPr>
        </p:nvSpPr>
        <p:spPr/>
        <p:txBody>
          <a:bodyPr/>
          <a:lstStyle/>
          <a:p>
            <a:pPr>
              <a:defRPr/>
            </a:pPr>
            <a:r>
              <a:rPr lang="en-GB" noProof="1"/>
              <a:t>Stratos</a:t>
            </a:r>
          </a:p>
        </p:txBody>
      </p:sp>
    </p:spTree>
    <p:extLst>
      <p:ext uri="{BB962C8B-B14F-4D97-AF65-F5344CB8AC3E}">
        <p14:creationId xmlns:p14="http://schemas.microsoft.com/office/powerpoint/2010/main" val="704513438"/>
      </p:ext>
    </p:extLst>
  </p:cSld>
  <p:clrMapOvr>
    <a:masterClrMapping/>
  </p:clrMapOvr>
  <p:transition/>
</p:sld>
</file>

<file path=ppt/theme/theme1.xml><?xml version="1.0" encoding="utf-8"?>
<a:theme xmlns:a="http://schemas.openxmlformats.org/drawingml/2006/main" name="Shell layouts with footer">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Shell Font Theme">
      <a:majorFont>
        <a:latin typeface="ShellBold"/>
        <a:ea typeface=""/>
        <a:cs typeface=""/>
      </a:majorFont>
      <a:minorFont>
        <a:latin typeface="Shell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lgn="ctr">
          <a:noFill/>
          <a:miter lim="800000"/>
          <a:headEnd/>
          <a:tailEnd/>
        </a:ln>
      </a:spPr>
      <a:bodyPr vert="horz" wrap="square" lIns="0" tIns="0" rIns="0" bIns="0" numCol="1" rtlCol="0" anchor="t" anchorCtr="0" compatLnSpc="1">
        <a:prstTxWarp prst="textNoShape">
          <a:avLst/>
        </a:prstTxWarp>
        <a:spAutoFit/>
      </a:bodyPr>
      <a:lstStyle>
        <a:defPPr marL="201613" indent="-201613" defTabSz="357708">
          <a:lnSpc>
            <a:spcPct val="140000"/>
          </a:lnSpc>
          <a:buClr>
            <a:schemeClr val="accent2"/>
          </a:buClr>
          <a:buSzPct val="85000"/>
          <a:buFont typeface="Wingdings" panose="05000000000000000000" pitchFamily="2" charset="2"/>
          <a:buChar char=""/>
          <a:defRPr sz="1600" dirty="0" err="1" smtClean="0"/>
        </a:defPPr>
      </a:lstStyle>
    </a:txDef>
  </a:objectDefaults>
  <a:extraClrSchemeLst/>
  <a:custClrLst>
    <a:custClr name="Shell-yellow">
      <a:srgbClr val="FBCE07"/>
    </a:custClr>
    <a:custClr name="Shell-yellow-60%">
      <a:srgbClr val="FDE26A"/>
    </a:custClr>
    <a:custClr name="Shell-yellow-40%">
      <a:srgbClr val="FDEB9C"/>
    </a:custClr>
    <a:custClr name="Shell-yellow-20%">
      <a:srgbClr val="FEF5CD"/>
    </a:custClr>
    <a:custClr name="Shell-yellow-20%">
      <a:srgbClr val="FEF5CD"/>
    </a:custClr>
    <a:custClr name="Shell-red">
      <a:srgbClr val="DD1D21"/>
    </a:custClr>
    <a:custClr name="Shell-red-60%">
      <a:srgbClr val="EB777A"/>
    </a:custClr>
    <a:custClr name="Shell-red-40%">
      <a:srgbClr val="F1A5A6"/>
    </a:custClr>
    <a:custClr name="Shell-red-20%">
      <a:srgbClr val="F8D2D3"/>
    </a:custClr>
    <a:custClr name="Shell-white">
      <a:srgbClr val="FFFFFF"/>
    </a:custClr>
    <a:custClr name="Shell-black">
      <a:srgbClr val="000000"/>
    </a:custClr>
    <a:custClr name="Shell-very dark grey">
      <a:srgbClr val="404040"/>
    </a:custClr>
    <a:custClr name="Shell-dark grey">
      <a:srgbClr val="595959"/>
    </a:custClr>
    <a:custClr name="Shell-mid grey">
      <a:srgbClr val="7F7F7F"/>
    </a:custClr>
    <a:custClr name="Shell-light grey">
      <a:srgbClr val="A6A6A6"/>
    </a:custClr>
    <a:custClr name="Shell-pale grey">
      <a:srgbClr val="D9D9D9"/>
    </a:custClr>
    <a:custClr name="Shell-very pale grey">
      <a:srgbClr val="F7F7F7"/>
    </a:custClr>
    <a:custClr name="Shell-dark blue">
      <a:srgbClr val="003C88"/>
    </a:custClr>
    <a:custClr name="Shell-dark blue-60%">
      <a:srgbClr val="668AB8"/>
    </a:custClr>
    <a:custClr name="Shell-dark blue-40%">
      <a:srgbClr val="99B1CF"/>
    </a:custClr>
    <a:custClr name="Shell-dark blue-20%">
      <a:srgbClr val="CCD8E7"/>
    </a:custClr>
    <a:custClr name="Shell-mid blue">
      <a:srgbClr val="009EB4"/>
    </a:custClr>
    <a:custClr name="Shell-mid blue-60%">
      <a:srgbClr val="66C5D2"/>
    </a:custClr>
    <a:custClr name="Shell-mid blue-40%">
      <a:srgbClr val="99D8E1"/>
    </a:custClr>
    <a:custClr name="Shell-mid blue-20%">
      <a:srgbClr val="CCECF0"/>
    </a:custClr>
    <a:custClr name="Shell-light blue">
      <a:srgbClr val="89CFDC"/>
    </a:custClr>
    <a:custClr name="Shell-light blue-60%">
      <a:srgbClr val="B8E2EA"/>
    </a:custClr>
    <a:custClr name="Shell-light blue-40%">
      <a:srgbClr val="D0ECF1"/>
    </a:custClr>
    <a:custClr name="Shell-light blue-20%">
      <a:srgbClr val="E7F5F8"/>
    </a:custClr>
    <a:custClr name="Shell-light green">
      <a:srgbClr val="BED50F"/>
    </a:custClr>
    <a:custClr name="Shell-light green-60%">
      <a:srgbClr val="D8E66F"/>
    </a:custClr>
    <a:custClr name="Shell-light green-40%">
      <a:srgbClr val="E5EE9F"/>
    </a:custClr>
    <a:custClr name="Shell-light green-20%">
      <a:srgbClr val="F2F7CF"/>
    </a:custClr>
    <a:custClr name="Shell-dark green">
      <a:srgbClr val="008443"/>
    </a:custClr>
    <a:custClr name="Shell-dark green-60%">
      <a:srgbClr val="66B58E"/>
    </a:custClr>
    <a:custClr name="Shell-dark green-40%">
      <a:srgbClr val="99CEB4"/>
    </a:custClr>
    <a:custClr name="Shell-dark green-20%">
      <a:srgbClr val="CCE6D9"/>
    </a:custClr>
    <a:custClr name="Shell-purple">
      <a:srgbClr val="641964"/>
    </a:custClr>
    <a:custClr name="Shell-purple-60%">
      <a:srgbClr val="A275A2"/>
    </a:custClr>
    <a:custClr name="Shell-purple-40%">
      <a:srgbClr val="C1A3C1"/>
    </a:custClr>
    <a:custClr name="Shell-purple-20%">
      <a:srgbClr val="E0D1E0"/>
    </a:custClr>
    <a:custClr name="Shell-lilac">
      <a:srgbClr val="BA95BE"/>
    </a:custClr>
    <a:custClr name="Shell-lilac-60%">
      <a:srgbClr val="D6BFD8"/>
    </a:custClr>
    <a:custClr name="Shell-lilac-40%">
      <a:srgbClr val="E3D5E5"/>
    </a:custClr>
    <a:custClr name="Shell-orange">
      <a:srgbClr val="EB8705"/>
    </a:custClr>
    <a:custClr name="Shell-orange-60%">
      <a:srgbClr val="F3B769"/>
    </a:custClr>
    <a:custClr name="Shell-orange-40%">
      <a:srgbClr val="F7CF9B"/>
    </a:custClr>
    <a:custClr name="Shell-brown">
      <a:srgbClr val="743410"/>
    </a:custClr>
    <a:custClr name="Shell-brown-60%">
      <a:srgbClr val="AC8570"/>
    </a:custClr>
    <a:custClr name="Shell-brown-40%">
      <a:srgbClr val="C7AE9F"/>
    </a:custClr>
    <a:custClr name="Shell-sand">
      <a:srgbClr val="FFEAC2"/>
    </a:custClr>
  </a:custClrLst>
  <a:extLst>
    <a:ext uri="{05A4C25C-085E-4340-85A3-A5531E510DB2}">
      <thm15:themeFamily xmlns:thm15="http://schemas.microsoft.com/office/thememl/2012/main" name="Onscreen;2057;Pos1;Date1;Widescreen Shell template - 16x9.potx" id="{F99105CB-A4F5-413F-A47E-DB01C9EA953F}" vid="{8469B93A-448D-4F50-A8E8-884986DC6B4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AEFSecurityClassificationTaxHTField0 xmlns="http://schemas.microsoft.com/sharepoint/v3">
      <Terms xmlns="http://schemas.microsoft.com/office/infopath/2007/PartnerControls">
        <TermInfo xmlns="http://schemas.microsoft.com/office/infopath/2007/PartnerControls">
          <TermName xmlns="http://schemas.microsoft.com/office/infopath/2007/PartnerControls">Restricted</TermName>
          <TermId xmlns="http://schemas.microsoft.com/office/infopath/2007/PartnerControls">21aa7f98-4035-4019-a764-107acb7269af</TermId>
        </TermInfo>
      </Terms>
    </SAEFSecurityClassificationTaxHTField0>
    <SharedWithUsers xmlns="dc351863-2e26-4ada-b4a2-ef4dfd0dd00d">
      <UserInfo>
        <DisplayName>Dhanani, Hanif H SENA-STO/D</DisplayName>
        <AccountId>36</AccountId>
        <AccountType/>
      </UserInfo>
      <UserInfo>
        <DisplayName>Goldby, Craig STASCO-PTID/TH</DisplayName>
        <AccountId>55</AccountId>
        <AccountType/>
      </UserInfo>
    </SharedWithUsers>
    <TaxCatchAll xmlns="dc351863-2e26-4ada-b4a2-ef4dfd0dd00d">
      <Value>2</Value>
    </TaxCatchAll>
    <lcf76f155ced4ddcb4097134ff3c332f xmlns="96360c76-a83f-4a71-afb7-089e37bf72c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hell Document" ma:contentTypeID="0x0101006F0A470EEB1140E7AA14F4CE8A50B54C0001CB1477F4DD432AA86DD56CC3887AF40055C559E8679D5A45956C8DCCCC115CFC" ma:contentTypeVersion="15" ma:contentTypeDescription="Shell Document Content Type" ma:contentTypeScope="" ma:versionID="045ad72e5dfa747cf41134c33ca591a6">
  <xsd:schema xmlns:xsd="http://www.w3.org/2001/XMLSchema" xmlns:xs="http://www.w3.org/2001/XMLSchema" xmlns:p="http://schemas.microsoft.com/office/2006/metadata/properties" xmlns:ns1="http://schemas.microsoft.com/sharepoint/v3" xmlns:ns2="dc351863-2e26-4ada-b4a2-ef4dfd0dd00d" xmlns:ns3="96360c76-a83f-4a71-afb7-089e37bf72c0" targetNamespace="http://schemas.microsoft.com/office/2006/metadata/properties" ma:root="true" ma:fieldsID="a814b39ff300409535a4c32bbddf31bf" ns1:_="" ns2:_="" ns3:_="">
    <xsd:import namespace="http://schemas.microsoft.com/sharepoint/v3"/>
    <xsd:import namespace="dc351863-2e26-4ada-b4a2-ef4dfd0dd00d"/>
    <xsd:import namespace="96360c76-a83f-4a71-afb7-089e37bf72c0"/>
    <xsd:element name="properties">
      <xsd:complexType>
        <xsd:sequence>
          <xsd:element name="documentManagement">
            <xsd:complexType>
              <xsd:all>
                <xsd:element ref="ns1:SAEFSecurityClassificationTaxHTField0" minOccurs="0"/>
                <xsd:element ref="ns2:TaxCatchAll" minOccurs="0"/>
                <xsd:element ref="ns2:TaxCatchAllLabel" minOccurs="0"/>
                <xsd:element ref="ns3:MediaServiceMetadata" minOccurs="0"/>
                <xsd:element ref="ns3:MediaServiceFastMetadata" minOccurs="0"/>
                <xsd:element ref="ns2:SharedWithUsers" minOccurs="0"/>
                <xsd:element ref="ns2:SharedWithDetails" minOccurs="0"/>
                <xsd:element ref="ns3:MediaServiceAutoKeyPoints" minOccurs="0"/>
                <xsd:element ref="ns3:MediaServiceKeyPoints" minOccurs="0"/>
                <xsd:element ref="ns3:lcf76f155ced4ddcb4097134ff3c332f" minOccurs="0"/>
                <xsd:element ref="ns3:MediaServiceGenerationTime" minOccurs="0"/>
                <xsd:element ref="ns3:MediaServiceEventHashCode" minOccurs="0"/>
                <xsd:element ref="ns3:MediaServiceDateTaken" minOccurs="0"/>
                <xsd:element ref="ns3:MediaServiceOCR"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AEFSecurityClassificationTaxHTField0" ma:index="8" ma:taxonomy="true" ma:internalName="SAEFSecurityClassificationTaxHTField0" ma:taxonomyFieldName="SAEFSecurityClassification" ma:displayName="Security Classification" ma:default="1;#Confidential|e4bc29b2-6e76-48cc-b090-8b544c0802ae" ma:fieldId="{2ce2f798-4e95-48f9-a317-73f854109466}" ma:sspId="e3aebf70-341c-4d91-bdd3-aba9df361687" ma:termSetId="daf890f0-167e-4ee2-a9fd-a81536ed816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c351863-2e26-4ada-b4a2-ef4dfd0dd00d"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be67c43-b992-4f06-bca9-1e0d54b9f593}" ma:internalName="TaxCatchAll" ma:showField="CatchAllData" ma:web="dc351863-2e26-4ada-b4a2-ef4dfd0dd00d">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be67c43-b992-4f06-bca9-1e0d54b9f593}" ma:internalName="TaxCatchAllLabel" ma:readOnly="true" ma:showField="CatchAllDataLabel" ma:web="dc351863-2e26-4ada-b4a2-ef4dfd0dd00d">
      <xsd:complexType>
        <xsd:complexContent>
          <xsd:extension base="dms:MultiChoiceLookup">
            <xsd:sequence>
              <xsd:element name="Value" type="dms:Lookup" maxOccurs="unbounded" minOccurs="0" nillable="true"/>
            </xsd:sequence>
          </xsd:extension>
        </xsd:complexContent>
      </xsd:complex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360c76-a83f-4a71-afb7-089e37bf72c0"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aebf70-341c-4d91-bdd3-aba9df361687" ma:termSetId="09814cd3-568e-fe90-9814-8d621ff8fb84" ma:anchorId="fba54fb3-c3e1-fe81-a776-ca4b69148c4d" ma:open="true" ma:isKeyword="false">
      <xsd:complexType>
        <xsd:sequence>
          <xsd:element ref="pc:Terms" minOccurs="0" maxOccurs="1"/>
        </xsd:sequence>
      </xsd:complex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ternalName="MediaServiceDateTake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LengthInSeconds" ma:index="24" nillable="true" ma:displayName="MediaLengthInSeconds" ma:hidden="true" ma:internalName="MediaLengthInSeconds" ma:readOnly="true">
      <xsd:simpleType>
        <xsd:restriction base="dms:Unknown"/>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F2359E-D0D4-42BE-9FD7-192BA66BAACA}">
  <ds:schemaRefs>
    <ds:schemaRef ds:uri="http://schemas.microsoft.com/office/2006/documentManagement/types"/>
    <ds:schemaRef ds:uri="http://schemas.openxmlformats.org/package/2006/metadata/core-properties"/>
    <ds:schemaRef ds:uri="96360c76-a83f-4a71-afb7-089e37bf72c0"/>
    <ds:schemaRef ds:uri="http://purl.org/dc/elements/1.1/"/>
    <ds:schemaRef ds:uri="http://schemas.microsoft.com/office/2006/metadata/properties"/>
    <ds:schemaRef ds:uri="dc351863-2e26-4ada-b4a2-ef4dfd0dd00d"/>
    <ds:schemaRef ds:uri="http://schemas.microsoft.com/sharepoint/v3"/>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F33A7E3-1F81-4F02-9224-53933A17F563}">
  <ds:schemaRefs>
    <ds:schemaRef ds:uri="http://schemas.microsoft.com/sharepoint/v3/contenttype/forms"/>
  </ds:schemaRefs>
</ds:datastoreItem>
</file>

<file path=customXml/itemProps3.xml><?xml version="1.0" encoding="utf-8"?>
<ds:datastoreItem xmlns:ds="http://schemas.openxmlformats.org/officeDocument/2006/customXml" ds:itemID="{429F372B-3A15-4EF5-858E-42E3643F55C9}">
  <ds:schemaRefs>
    <ds:schemaRef ds:uri="96360c76-a83f-4a71-afb7-089e37bf72c0"/>
    <ds:schemaRef ds:uri="dc351863-2e26-4ada-b4a2-ef4dfd0dd0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db1e96a8-a3da-442a-930b-235cac24cd5c}" enabled="0" method="" siteId="{db1e96a8-a3da-442a-930b-235cac24cd5c}" removed="1"/>
</clbl:labelList>
</file>

<file path=docProps/app.xml><?xml version="1.0" encoding="utf-8"?>
<Properties xmlns="http://schemas.openxmlformats.org/officeDocument/2006/extended-properties" xmlns:vt="http://schemas.openxmlformats.org/officeDocument/2006/docPropsVTypes">
  <Template>blank</Template>
  <TotalTime>2600</TotalTime>
  <Words>2436</Words>
  <Application>Microsoft Office PowerPoint</Application>
  <PresentationFormat>Widescreen</PresentationFormat>
  <Paragraphs>353</Paragraphs>
  <Slides>27</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ShellLight</vt:lpstr>
      <vt:lpstr>ShellMedium</vt:lpstr>
      <vt:lpstr>Arial</vt:lpstr>
      <vt:lpstr>Calibri</vt:lpstr>
      <vt:lpstr>ShellBook</vt:lpstr>
      <vt:lpstr>ShellBold</vt:lpstr>
      <vt:lpstr>Calibri Light</vt:lpstr>
      <vt:lpstr>ShellHeavy</vt:lpstr>
      <vt:lpstr>Wingdings</vt:lpstr>
      <vt:lpstr>Avenir Next LT Pro</vt:lpstr>
      <vt:lpstr>Futura Medium</vt:lpstr>
      <vt:lpstr>Shell layouts with footer</vt:lpstr>
      <vt:lpstr>Office Theme</vt:lpstr>
      <vt:lpstr>Step Up Data with Shell  Challenge Introduction</vt:lpstr>
      <vt:lpstr>Welcome to the “Step Up” –  Shell live online career challenge</vt:lpstr>
      <vt:lpstr>PowerPoint Presentation</vt:lpstr>
      <vt:lpstr>About Shell</vt:lpstr>
      <vt:lpstr>Shell – A sense of our scale </vt:lpstr>
      <vt:lpstr>Shell’s Business Activities </vt:lpstr>
      <vt:lpstr>Ice Breaker Slides</vt:lpstr>
      <vt:lpstr>Ice Breaker Slides</vt:lpstr>
      <vt:lpstr>Ice Breaker Slides</vt:lpstr>
      <vt:lpstr>Ice Breaker Slides</vt:lpstr>
      <vt:lpstr>Ice Breaker Slides</vt:lpstr>
      <vt:lpstr>Ice Breaker Slides</vt:lpstr>
      <vt:lpstr>Ice Breaker Slides</vt:lpstr>
      <vt:lpstr>PowerPoint Presentation</vt:lpstr>
      <vt:lpstr>PowerPoint Presentation</vt:lpstr>
      <vt:lpstr>PowerPoint Presentation</vt:lpstr>
      <vt:lpstr>Operating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Stratos – IT Product Delivery Org (Current)</dc:title>
  <dc:creator>Latheef, Younoos SITI-ITY/E</dc:creator>
  <cp:lastModifiedBy>LI, LOUIS (UG)</cp:lastModifiedBy>
  <cp:revision>22</cp:revision>
  <dcterms:created xsi:type="dcterms:W3CDTF">2020-04-19T23:56:29Z</dcterms:created>
  <dcterms:modified xsi:type="dcterms:W3CDTF">2023-03-12T15:34:51Z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0x0101006F0A470EEB1140E7AA14F4CE8A50B54C0001CB1477F4DD432AA86DD56CC3887AF40055C559E8679D5A45956C8DCCCC115CFC</vt:lpwstr>
  </property>
  <property fmtid="{D5CDD505-2E9C-101B-9397-08002B2CF9AE}" pid="3" name="_dlc_DocIdItemGuid">
    <vt:lpwstr>2e05f5dd-6d0e-4000-9202-965449170bcd</vt:lpwstr>
  </property>
  <property fmtid="{D5CDD505-2E9C-101B-9397-08002B2CF9AE}" pid="4" name="SAEFBusinessProcess">
    <vt:lpwstr>8;#Trading and Shipping|51dcb8a8-ec2e-4d64-847b-6e9c894ad887</vt:lpwstr>
  </property>
  <property fmtid="{D5CDD505-2E9C-101B-9397-08002B2CF9AE}" pid="5" name="SISProcesses">
    <vt:lpwstr/>
  </property>
  <property fmtid="{D5CDD505-2E9C-101B-9397-08002B2CF9AE}" pid="6" name="SAEFDocumentType">
    <vt:lpwstr/>
  </property>
  <property fmtid="{D5CDD505-2E9C-101B-9397-08002B2CF9AE}" pid="7" name="SAEFLanguage">
    <vt:lpwstr>5;#English|bd3ad5ee-f0c3-40aa-8cc8-36ef09940af3</vt:lpwstr>
  </property>
  <property fmtid="{D5CDD505-2E9C-101B-9397-08002B2CF9AE}" pid="8" name="SAEFBusiness">
    <vt:lpwstr>1;#Downstream|f377c20d-8416-4aff-9c98-676592444d76</vt:lpwstr>
  </property>
  <property fmtid="{D5CDD505-2E9C-101B-9397-08002B2CF9AE}" pid="9" name="SAEFBusinessUnitRegion">
    <vt:lpwstr>2;#Trading &amp; Supply|658afb62-d424-4751-9116-5d5d930d7aea</vt:lpwstr>
  </property>
  <property fmtid="{D5CDD505-2E9C-101B-9397-08002B2CF9AE}" pid="10" name="SAEFLegalEntity">
    <vt:lpwstr>4;#Shell Trading (Us) Company|7f5c2d42-9287-483d-b540-f6bde8a5850a</vt:lpwstr>
  </property>
  <property fmtid="{D5CDD505-2E9C-101B-9397-08002B2CF9AE}" pid="11" name="SAEFExportControlClassification">
    <vt:lpwstr/>
  </property>
  <property fmtid="{D5CDD505-2E9C-101B-9397-08002B2CF9AE}" pid="12" name="SAEFCountryOfJurisdiction">
    <vt:lpwstr>6;#UNITED STATES|6c4ad875-5af6-45fb-9ae9-62dd1609b327</vt:lpwstr>
  </property>
  <property fmtid="{D5CDD505-2E9C-101B-9397-08002B2CF9AE}" pid="13" name="SAEFSecurityClassification">
    <vt:lpwstr>2;#Restricted|21aa7f98-4035-4019-a764-107acb7269af</vt:lpwstr>
  </property>
  <property fmtid="{D5CDD505-2E9C-101B-9397-08002B2CF9AE}" pid="14" name="SAEFGlobalFunction">
    <vt:lpwstr>3;#Not Applicable|ddce64fb-3cb8-4cd9-8e3d-0fe554247fd1</vt:lpwstr>
  </property>
  <property fmtid="{D5CDD505-2E9C-101B-9397-08002B2CF9AE}" pid="15" name="MediaServiceImageTags">
    <vt:lpwstr/>
  </property>
</Properties>
</file>